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57" r:id="rId6"/>
    <p:sldId id="271" r:id="rId7"/>
    <p:sldId id="272" r:id="rId8"/>
    <p:sldId id="273" r:id="rId9"/>
    <p:sldId id="274" r:id="rId10"/>
    <p:sldId id="270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980"/>
    <a:srgbClr val="16A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94602" autoAdjust="0"/>
  </p:normalViewPr>
  <p:slideViewPr>
    <p:cSldViewPr>
      <p:cViewPr varScale="1">
        <p:scale>
          <a:sx n="122" d="100"/>
          <a:sy n="122" d="100"/>
        </p:scale>
        <p:origin x="-114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EA0E7-9D06-4C82-8ED9-55D4DD65DA4B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BC97D-43CD-4587-98C8-88E60CA992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98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3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5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75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2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42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86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9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289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437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10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95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97D4-E9DF-4737-9E2A-E1E44AF644EC}" type="datetimeFigureOut">
              <a:rPr lang="ko-KR" altLang="en-US" smtClean="0"/>
              <a:pPr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A9C2-9968-4DBF-B8B3-25A6C13189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80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 rot="19408087">
            <a:off x="4159221" y="-1747365"/>
            <a:ext cx="1008112" cy="8855986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7039" y="771550"/>
            <a:ext cx="2664296" cy="3600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6404" y="2608625"/>
            <a:ext cx="665567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U X </a:t>
            </a:r>
            <a:r>
              <a:rPr lang="ko-KR" altLang="en-US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부문</a:t>
            </a:r>
            <a:r>
              <a:rPr lang="en-US" altLang="ko-KR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1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995" y="2927068"/>
            <a:ext cx="196385" cy="1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700000">
            <a:off x="3143400" y="4149339"/>
            <a:ext cx="327396" cy="32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700000">
            <a:off x="5673205" y="698288"/>
            <a:ext cx="327396" cy="32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905000" y="1672655"/>
            <a:ext cx="1308375" cy="611063"/>
            <a:chOff x="6352768" y="1177310"/>
            <a:chExt cx="1308375" cy="611063"/>
          </a:xfrm>
        </p:grpSpPr>
        <p:sp>
          <p:nvSpPr>
            <p:cNvPr id="15" name="TextBox 14"/>
            <p:cNvSpPr txBox="1"/>
            <p:nvPr/>
          </p:nvSpPr>
          <p:spPr>
            <a:xfrm>
              <a:off x="6372200" y="1203598"/>
              <a:ext cx="1288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3200" b="1" dirty="0" smtClean="0"/>
                <a:t>Study</a:t>
              </a:r>
              <a:endParaRPr lang="ko-KR" altLang="en-US" sz="3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2768" y="1177310"/>
              <a:ext cx="1288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3200" b="1" dirty="0" smtClean="0">
                  <a:solidFill>
                    <a:srgbClr val="FE3980"/>
                  </a:solidFill>
                </a:rPr>
                <a:t>Study</a:t>
              </a:r>
              <a:endParaRPr lang="ko-KR" altLang="en-US" sz="3200" b="1" dirty="0">
                <a:solidFill>
                  <a:srgbClr val="FE398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93345" y="3147814"/>
            <a:ext cx="957314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사  </a:t>
            </a:r>
            <a:r>
              <a:rPr lang="en-US" altLang="ko-KR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·  </a:t>
            </a:r>
            <a:r>
              <a:rPr lang="ko-KR" altLang="en-US" sz="11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대 </a:t>
            </a:r>
            <a:r>
              <a:rPr lang="ko-KR" altLang="en-US" sz="11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스터디</a:t>
            </a:r>
            <a:endParaRPr lang="en-US" altLang="ko-KR" sz="1100" spc="-1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 rot="19408087">
            <a:off x="7966045" y="-880428"/>
            <a:ext cx="1008112" cy="4393262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9408087">
            <a:off x="267142" y="1794160"/>
            <a:ext cx="1008112" cy="424967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97163" y="2364738"/>
            <a:ext cx="114967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감사합니다</a:t>
            </a:r>
            <a:r>
              <a:rPr lang="en-US" altLang="ko-KR" sz="16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789578" y="2052596"/>
            <a:ext cx="1564852" cy="1038309"/>
            <a:chOff x="3789578" y="2211710"/>
            <a:chExt cx="1564852" cy="1038309"/>
          </a:xfrm>
        </p:grpSpPr>
        <p:grpSp>
          <p:nvGrpSpPr>
            <p:cNvPr id="3" name="그룹 2"/>
            <p:cNvGrpSpPr/>
            <p:nvPr/>
          </p:nvGrpSpPr>
          <p:grpSpPr>
            <a:xfrm>
              <a:off x="4211960" y="2211710"/>
              <a:ext cx="720080" cy="720080"/>
              <a:chOff x="4283968" y="2211710"/>
              <a:chExt cx="720080" cy="72008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4283968" y="2211710"/>
                <a:ext cx="720080" cy="720080"/>
              </a:xfrm>
              <a:prstGeom prst="ellipse">
                <a:avLst/>
              </a:prstGeom>
              <a:noFill/>
              <a:ln w="6350">
                <a:solidFill>
                  <a:srgbClr val="FE39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21832" y="2371695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FE3980"/>
                    </a:solidFill>
                  </a:rPr>
                  <a:t>01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789578" y="3003798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ln>
                    <a:solidFill>
                      <a:srgbClr val="16A0F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Github</a:t>
              </a:r>
              <a:r>
                <a:rPr lang="ko-KR" altLang="en-US" sz="1000" b="1" dirty="0" smtClean="0">
                  <a:ln>
                    <a:solidFill>
                      <a:srgbClr val="16A0F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와 </a:t>
              </a:r>
              <a:r>
                <a:rPr lang="en-US" altLang="ko-KR" sz="1000" b="1" dirty="0" err="1" smtClean="0">
                  <a:ln>
                    <a:solidFill>
                      <a:srgbClr val="16A0F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000" b="1" dirty="0" smtClean="0">
                  <a:ln>
                    <a:solidFill>
                      <a:srgbClr val="16A0F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차이</a:t>
              </a:r>
              <a:endParaRPr lang="en-US" altLang="ko-KR" sz="10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-36512" y="2499742"/>
            <a:ext cx="9289032" cy="15841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36512" y="1130290"/>
            <a:ext cx="9289032" cy="15841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43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7868" y="1131590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E3980"/>
                </a:solidFill>
              </a:rPr>
              <a:t>GitHub</a:t>
            </a:r>
            <a:endParaRPr lang="en-US" altLang="ko-KR" sz="16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E39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13159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6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6A0FF"/>
                </a:solidFill>
              </a:rPr>
              <a:t>GitLab</a:t>
            </a:r>
            <a:endParaRPr lang="en-US" altLang="ko-KR" sz="16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16A0FF"/>
              </a:solidFill>
            </a:endParaRPr>
          </a:p>
        </p:txBody>
      </p:sp>
      <p:pic>
        <p:nvPicPr>
          <p:cNvPr id="44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11560" y="1635646"/>
            <a:ext cx="370325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프로젝트들을 위한 원격 저장소를 제공하는 서비스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비공개 프로젝트는 유료 정책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 저장공간 제한 없이 이용할 수 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프로젝트 및 파일 크기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제한은 있다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 repository push, pull </a:t>
            </a:r>
            <a:r>
              <a:rPr lang="ko-KR" altLang="en-US" sz="1000" dirty="0" smtClean="0"/>
              <a:t>속도가 매우 빠르다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github</a:t>
            </a:r>
            <a:r>
              <a:rPr lang="ko-KR" altLang="en-US" sz="1000" dirty="0" smtClean="0"/>
              <a:t>는 다른 형상관리툴과의 호환성이 좋은 편이다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 어떤 툴을 썼던 가져오는데 있어서 어려움이 없다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 협력을 위한 실용적인 도구와 </a:t>
            </a:r>
            <a:r>
              <a:rPr lang="en-US" altLang="ko-KR" sz="1000" dirty="0" err="1" smtClean="0"/>
              <a:t>Git</a:t>
            </a:r>
            <a:r>
              <a:rPr lang="ko-KR" altLang="en-US" sz="1000" dirty="0" smtClean="0"/>
              <a:t>과의 좋은 통합을 제공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공용 저장소에만 무료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GitLab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GitHub</a:t>
            </a:r>
            <a:r>
              <a:rPr lang="ko-KR" altLang="en-US" sz="1000" dirty="0" smtClean="0"/>
              <a:t>의 가장 큰 차이점은 </a:t>
            </a:r>
            <a:r>
              <a:rPr lang="en-US" altLang="ko-KR" sz="1000" dirty="0" err="1" smtClean="0"/>
              <a:t>GitHub</a:t>
            </a:r>
            <a:r>
              <a:rPr lang="ko-KR" altLang="en-US" sz="1000" dirty="0" smtClean="0"/>
              <a:t>의 경우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티켓 발행과 전화 모두 영어로만 가능</a:t>
            </a:r>
            <a:endParaRPr lang="en-US" altLang="ko-KR" sz="1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1635646"/>
            <a:ext cx="432842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설치형</a:t>
            </a:r>
            <a:r>
              <a:rPr lang="ko-KR" altLang="en-US" sz="1000" dirty="0" smtClean="0"/>
              <a:t> 버전관리 시스템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자신의 서버에 직접 설치해서 사용가능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 무료임에도 불구하고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github</a:t>
            </a:r>
            <a:r>
              <a:rPr lang="ko-KR" altLang="en-US" sz="1000" dirty="0" smtClean="0"/>
              <a:t>에서 제공하는 기능을 대부분 제공한다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프로젝트 관리를 위한 자체 </a:t>
            </a:r>
            <a:r>
              <a:rPr lang="en-US" altLang="ko-KR" sz="1000" dirty="0" smtClean="0"/>
              <a:t>CI(Continuous Integration)</a:t>
            </a:r>
            <a:r>
              <a:rPr lang="ko-KR" altLang="en-US" sz="1000" dirty="0" smtClean="0"/>
              <a:t>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사용하기 위한 사용자 인터페이스를 제공한다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 다른 </a:t>
            </a:r>
            <a:r>
              <a:rPr lang="ko-KR" altLang="en-US" sz="1000" dirty="0" err="1" smtClean="0"/>
              <a:t>형상관리툴에서의</a:t>
            </a:r>
            <a:r>
              <a:rPr lang="ko-KR" altLang="en-US" sz="1000" dirty="0" smtClean="0"/>
              <a:t> 데이터 가져오기가 어렵다 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모든 계획에서 자체 </a:t>
            </a:r>
            <a:r>
              <a:rPr lang="ko-KR" altLang="en-US" sz="1000" dirty="0" err="1" smtClean="0"/>
              <a:t>호스팅을</a:t>
            </a:r>
            <a:r>
              <a:rPr lang="ko-KR" altLang="en-US" sz="1000" dirty="0" smtClean="0"/>
              <a:t> 허용합니다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무제한 공용 및 개인 저장소 무료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000" dirty="0" smtClean="0"/>
              <a:t> Issue tracker </a:t>
            </a:r>
            <a:r>
              <a:rPr lang="ko-KR" altLang="en-US" sz="1000" dirty="0" smtClean="0"/>
              <a:t>제공 및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명 이하의 프로젝트에서 무료로 사용 가능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GitLab</a:t>
            </a:r>
            <a:r>
              <a:rPr lang="ko-KR" altLang="en-US" sz="1000" dirty="0" smtClean="0"/>
              <a:t>은 한국어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영어를 포함한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개의 언어로 티켓 발행이 가능합니다</a:t>
            </a:r>
            <a:r>
              <a:rPr lang="en-US" altLang="ko-KR" sz="10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203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963507" y="2052596"/>
            <a:ext cx="1217000" cy="1038309"/>
            <a:chOff x="3963507" y="2211710"/>
            <a:chExt cx="1217000" cy="1038309"/>
          </a:xfrm>
        </p:grpSpPr>
        <p:grpSp>
          <p:nvGrpSpPr>
            <p:cNvPr id="3" name="그룹 2"/>
            <p:cNvGrpSpPr/>
            <p:nvPr/>
          </p:nvGrpSpPr>
          <p:grpSpPr>
            <a:xfrm>
              <a:off x="4211960" y="2211710"/>
              <a:ext cx="720080" cy="720080"/>
              <a:chOff x="4283968" y="2211710"/>
              <a:chExt cx="720080" cy="72008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4283968" y="2211710"/>
                <a:ext cx="720080" cy="720080"/>
              </a:xfrm>
              <a:prstGeom prst="ellipse">
                <a:avLst/>
              </a:prstGeom>
              <a:noFill/>
              <a:ln w="6350">
                <a:solidFill>
                  <a:srgbClr val="16A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21832" y="2371695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spc="-15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16A0FF"/>
                    </a:solidFill>
                  </a:rPr>
                  <a:t>02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963507" y="3003798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n>
                    <a:solidFill>
                      <a:srgbClr val="16A0F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계획 및 진행 방향</a:t>
              </a:r>
              <a:endParaRPr lang="en-US" altLang="ko-KR" sz="10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36512" y="2499742"/>
            <a:ext cx="9289032" cy="15841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36512" y="1130290"/>
            <a:ext cx="9289032" cy="15841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6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9310" y="336895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계획 및 진행 방향</a:t>
            </a:r>
            <a:endParaRPr lang="en-US" altLang="ko-KR" sz="1200" b="1" dirty="0" smtClean="0">
              <a:ln>
                <a:solidFill>
                  <a:srgbClr val="16A0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51678" y="605205"/>
            <a:ext cx="40647" cy="40647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2797147" y="3056350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0148" y="1852539"/>
            <a:ext cx="157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기본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실력 향상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</a:br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Javascript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, </a:t>
            </a:r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vue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등</a:t>
            </a:r>
            <a:endParaRPr lang="en-US" altLang="ko-KR" sz="12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3" name="오른쪽 중괄호 2"/>
          <p:cNvSpPr/>
          <p:nvPr/>
        </p:nvSpPr>
        <p:spPr>
          <a:xfrm rot="16200000">
            <a:off x="4257641" y="217977"/>
            <a:ext cx="306558" cy="2814953"/>
          </a:xfrm>
          <a:prstGeom prst="rightBrac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60168" y="1760206"/>
            <a:ext cx="175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실무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</a:p>
          <a:p>
            <a:pPr algn="ctr"/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업무에 당장 필요한 기능</a:t>
            </a:r>
            <a:endParaRPr lang="en-US" altLang="ko-KR" sz="12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en-US" altLang="ko-KR" sz="1200" b="1" dirty="0" err="1" smtClean="0"/>
              <a:t>Plugin</a:t>
            </a:r>
            <a:r>
              <a:rPr lang="en-US" altLang="ko-KR" sz="1200" dirty="0" smtClean="0"/>
              <a:t>,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jquery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git</a:t>
            </a:r>
            <a:r>
              <a:rPr lang="en-US" altLang="ko-KR" sz="1200" b="1" dirty="0" smtClean="0"/>
              <a:t> </a:t>
            </a:r>
            <a:endParaRPr lang="en-US" altLang="ko-KR" sz="12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8516" y="11315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스터디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E3980"/>
                </a:solidFill>
              </a:rPr>
              <a:t>1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E3980"/>
                </a:solidFill>
              </a:rPr>
              <a:t>차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E3980"/>
              </a:solidFill>
            </a:endParaRP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4257641" y="1154081"/>
            <a:ext cx="306558" cy="2814953"/>
          </a:xfrm>
          <a:prstGeom prst="rightBrac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 rot="16200000">
            <a:off x="4257643" y="1946168"/>
            <a:ext cx="306558" cy="2814953"/>
          </a:xfrm>
          <a:prstGeom prst="rightBrac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72080" y="2787166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공통 주제</a:t>
            </a:r>
            <a:r>
              <a:rPr lang="en-US" altLang="ko-KR" sz="12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6A0FF"/>
                </a:solidFill>
              </a:rPr>
              <a:t>과제</a:t>
            </a:r>
            <a:r>
              <a:rPr lang="en-US" altLang="ko-KR" sz="12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를 선정</a:t>
            </a:r>
            <a:endParaRPr lang="en-US" altLang="ko-KR" sz="12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61443" y="305635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5459" y="3416390"/>
            <a:ext cx="144016" cy="144016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725139" y="3344382"/>
            <a:ext cx="216024" cy="216024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013171" y="3344382"/>
            <a:ext cx="167461" cy="167461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57187" y="312835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5749475" y="3272374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74593" y="3111055"/>
            <a:ext cx="144016" cy="144016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68360" y="3336567"/>
            <a:ext cx="357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es6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5099" y="3120543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Javascript</a:t>
            </a:r>
            <a:endParaRPr lang="en-US" altLang="ko-KR" sz="10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5995" y="3336567"/>
            <a:ext cx="37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vue</a:t>
            </a:r>
            <a:endParaRPr lang="en-US" altLang="ko-KR" sz="10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8985" y="3120543"/>
            <a:ext cx="357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es5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48720" y="3153476"/>
            <a:ext cx="506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jquery</a:t>
            </a:r>
            <a:endParaRPr lang="en-US" altLang="ko-KR" sz="10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71008" y="3128358"/>
            <a:ext cx="51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plugin</a:t>
            </a:r>
            <a:endParaRPr lang="en-US" altLang="ko-KR" sz="10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2314" y="3392945"/>
            <a:ext cx="6921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Ctrl + c v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73748" y="3460113"/>
            <a:ext cx="12205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코드 작성 선택은 자유</a:t>
            </a:r>
            <a:endParaRPr lang="en-US" altLang="ko-KR" sz="9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7" name="오른쪽 중괄호 46"/>
          <p:cNvSpPr/>
          <p:nvPr/>
        </p:nvSpPr>
        <p:spPr>
          <a:xfrm rot="5400000">
            <a:off x="4257641" y="2378217"/>
            <a:ext cx="306558" cy="2814953"/>
          </a:xfrm>
          <a:prstGeom prst="rightBrace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172154" y="3992454"/>
            <a:ext cx="2423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코드 리뷰를 통한 </a:t>
            </a:r>
            <a:endParaRPr lang="en-US" altLang="ko-KR" sz="11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장단점</a:t>
            </a:r>
            <a:r>
              <a:rPr lang="en-US" altLang="ko-KR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개선점</a:t>
            </a:r>
            <a:r>
              <a:rPr lang="en-US" altLang="ko-KR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새로운 방향</a:t>
            </a:r>
            <a:r>
              <a:rPr lang="en-US" altLang="ko-KR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1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경험 공유</a:t>
            </a:r>
            <a:endParaRPr lang="en-US" altLang="ko-KR" sz="11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9310" y="336895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계획 및 진행 방향</a:t>
            </a:r>
            <a:endParaRPr lang="en-US" altLang="ko-KR" sz="1200" b="1" dirty="0" smtClean="0">
              <a:ln>
                <a:solidFill>
                  <a:srgbClr val="16A0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51678" y="605205"/>
            <a:ext cx="40647" cy="40647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47664" y="1101973"/>
            <a:ext cx="215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순수 </a:t>
            </a:r>
            <a:r>
              <a:rPr lang="en-US" altLang="ko-KR" sz="1200" b="1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Javascript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만으로 제작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 (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공통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6660" y="214086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제한 기간을 맞춤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804" y="2140863"/>
            <a:ext cx="103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완성을 목표로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1101973"/>
            <a:ext cx="284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Javascript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, </a:t>
            </a:r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vue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b="1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jquery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, </a:t>
            </a:r>
            <a:r>
              <a:rPr lang="en-US" altLang="ko-KR" sz="1200" b="1" dirty="0" err="1" smtClean="0"/>
              <a:t>Plugin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복 </a:t>
            </a:r>
            <a:r>
              <a:rPr lang="ko-KR" altLang="en-US" sz="1200" b="1" dirty="0" err="1" smtClean="0"/>
              <a:t>붙</a:t>
            </a:r>
            <a:r>
              <a:rPr lang="ko-KR" altLang="en-US" sz="1200" b="1" dirty="0" smtClean="0"/>
              <a:t> </a:t>
            </a:r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등 </a:t>
            </a:r>
            <a:endParaRPr lang="en-US" altLang="ko-KR" sz="1200" b="1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할 수 있는 쪽으로 선택</a:t>
            </a:r>
            <a:r>
              <a:rPr lang="en-US" altLang="ko-KR" sz="1200" b="1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6660" y="1780823"/>
            <a:ext cx="193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업무와 같다는 생각으로 진행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20636" y="2500903"/>
            <a:ext cx="23833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해결하기 어려울 경우 도움을 요청 후 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완성하는 것을 목표로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47664" y="163564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도전을 중심으로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616" y="1923678"/>
            <a:ext cx="57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새롭게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5816" y="2139702"/>
            <a:ext cx="870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나만의 모듈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43808" y="2571750"/>
            <a:ext cx="1179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본인 스스로 해결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206769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공통 규칙 만들기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572000" y="915566"/>
            <a:ext cx="0" cy="3960440"/>
          </a:xfrm>
          <a:prstGeom prst="line">
            <a:avLst/>
          </a:prstGeom>
          <a:ln>
            <a:solidFill>
              <a:srgbClr val="FE398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1840" y="1707654"/>
            <a:ext cx="57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재활용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7584" y="2787774"/>
            <a:ext cx="2102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지나간 과제는 시간 여유 있을 때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1560" y="2355726"/>
            <a:ext cx="2063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새로운 주에 시작되는 과제 우선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179512" y="3219822"/>
            <a:ext cx="8280920" cy="0"/>
          </a:xfrm>
          <a:prstGeom prst="line">
            <a:avLst/>
          </a:prstGeom>
          <a:ln>
            <a:solidFill>
              <a:srgbClr val="16A0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99592" y="3507854"/>
            <a:ext cx="1330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낙오 가능성 높아짐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45415" y="3363838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서로 </a:t>
            </a:r>
            <a:r>
              <a:rPr lang="ko-KR" altLang="en-US" sz="1100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리뷰하는</a:t>
            </a:r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정보가 다름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3951" y="3725039"/>
            <a:ext cx="1330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추구하는 방향의 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정보 얻기가 </a:t>
            </a:r>
            <a:r>
              <a:rPr lang="ko-KR" altLang="en-US" sz="1100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줄어듬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48370" y="3725039"/>
            <a:ext cx="19120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같은 </a:t>
            </a:r>
            <a:r>
              <a:rPr lang="ko-KR" altLang="en-US" sz="1100" spc="-8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스터디</a:t>
            </a:r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프로젝트 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진행 시 코드가 다양하게 되어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일관성이 떨어짐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35696" y="3867894"/>
            <a:ext cx="87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부담을 느낌</a:t>
            </a:r>
            <a:endParaRPr lang="en-US" altLang="ko-KR" sz="1100" spc="-8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27784" y="3507854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완성도가 떨어진다</a:t>
            </a:r>
            <a:r>
              <a:rPr lang="en-US" altLang="ko-KR" sz="1100" spc="-8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96" y="2238133"/>
            <a:ext cx="45397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목표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3795886"/>
            <a:ext cx="45397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단점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39552" y="1779662"/>
            <a:ext cx="0" cy="25202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9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9310" y="336895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계획 및 진행 방향</a:t>
            </a:r>
            <a:endParaRPr lang="en-US" altLang="ko-KR" sz="1200" b="1" dirty="0" smtClean="0">
              <a:ln>
                <a:solidFill>
                  <a:srgbClr val="16A0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51678" y="605205"/>
            <a:ext cx="40647" cy="40647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738006" y="1491630"/>
            <a:ext cx="175522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순수 </a:t>
            </a: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Javascript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만으로 제작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1679" y="1131590"/>
            <a:ext cx="138787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스터디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6A0FF"/>
                </a:solidFill>
              </a:rPr>
              <a:t>2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6A0FF"/>
                </a:solidFill>
              </a:rPr>
              <a:t>차 </a:t>
            </a:r>
            <a:r>
              <a:rPr lang="en-US" altLang="ko-KR" sz="1200" b="1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E3980"/>
                </a:solidFill>
              </a:rPr>
              <a:t>Javascript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E39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1836040"/>
            <a:ext cx="210346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공통 목표 생성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: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과제 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/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프로젝트 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6348" y="2188265"/>
            <a:ext cx="758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업무 분담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9103" y="249974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환경 설치 및 </a:t>
            </a:r>
            <a:r>
              <a:rPr lang="ko-KR" altLang="en-US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세팅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20696" y="2859782"/>
            <a:ext cx="2502608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Github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를 통한 공통 파일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관리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또는 개인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9310" y="336895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계획 및 진행 방향</a:t>
            </a:r>
            <a:endParaRPr lang="en-US" altLang="ko-KR" sz="1200" b="1" dirty="0" smtClean="0">
              <a:ln>
                <a:solidFill>
                  <a:srgbClr val="16A0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51678" y="605205"/>
            <a:ext cx="40647" cy="40647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95536" y="2382149"/>
            <a:ext cx="79380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주제 선정 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126" y="91556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사 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· </a:t>
            </a:r>
            <a:r>
              <a:rPr lang="ko-KR" altLang="en-US" sz="1200" b="1" spc="-15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대 개인 프로젝트 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5439" y="2238133"/>
            <a:ext cx="76174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22.11.30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482410" y="2067694"/>
            <a:ext cx="6264696" cy="0"/>
          </a:xfrm>
          <a:prstGeom prst="line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82410" y="3075806"/>
            <a:ext cx="6264696" cy="0"/>
          </a:xfrm>
          <a:prstGeom prst="line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7864" y="3354546"/>
            <a:ext cx="123142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Github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/</a:t>
            </a: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GitLab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진행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25" name="타원 24"/>
          <p:cNvSpPr/>
          <p:nvPr/>
        </p:nvSpPr>
        <p:spPr>
          <a:xfrm>
            <a:off x="2797147" y="235572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61443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49475" y="257175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797147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2427734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1979712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219573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4067944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471601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6876256" y="2715766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7164288" y="221171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6228184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/>
          <p:cNvSpPr/>
          <p:nvPr/>
        </p:nvSpPr>
        <p:spPr>
          <a:xfrm>
            <a:off x="2627784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/>
          <p:cNvSpPr/>
          <p:nvPr/>
        </p:nvSpPr>
        <p:spPr>
          <a:xfrm>
            <a:off x="327585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타원 41"/>
          <p:cNvSpPr/>
          <p:nvPr/>
        </p:nvSpPr>
        <p:spPr>
          <a:xfrm>
            <a:off x="4788024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타원 42"/>
          <p:cNvSpPr/>
          <p:nvPr/>
        </p:nvSpPr>
        <p:spPr>
          <a:xfrm>
            <a:off x="3779912" y="2787774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타원 43"/>
          <p:cNvSpPr/>
          <p:nvPr/>
        </p:nvSpPr>
        <p:spPr>
          <a:xfrm>
            <a:off x="4427984" y="2499742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/>
          <p:cNvSpPr/>
          <p:nvPr/>
        </p:nvSpPr>
        <p:spPr>
          <a:xfrm>
            <a:off x="5940152" y="2499742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2051720" y="2283718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39752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47664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835696" y="271576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47864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55976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3768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779912" y="221171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32040" y="271576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220072" y="2283718"/>
            <a:ext cx="216024" cy="216024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851920" y="2715766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타원 57"/>
          <p:cNvSpPr/>
          <p:nvPr/>
        </p:nvSpPr>
        <p:spPr>
          <a:xfrm>
            <a:off x="4499992" y="2067694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724128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004048" y="2427734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763688" y="2139702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444208" y="2427734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876256" y="221171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028656" y="242773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499992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275856" y="285978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843808" y="213970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796136" y="213970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444208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627784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763688" y="271576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195736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63888" y="2139702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6732240" y="235572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1403648" y="3354546"/>
            <a:ext cx="1770036" cy="1458744"/>
            <a:chOff x="1403648" y="3354546"/>
            <a:chExt cx="1770036" cy="1458744"/>
          </a:xfrm>
        </p:grpSpPr>
        <p:sp>
          <p:nvSpPr>
            <p:cNvPr id="20" name="TextBox 19"/>
            <p:cNvSpPr txBox="1"/>
            <p:nvPr/>
          </p:nvSpPr>
          <p:spPr>
            <a:xfrm>
              <a:off x="1403648" y="444395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새로운 기술 및 플러그인 </a:t>
              </a:r>
              <a:endPara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3729588"/>
              <a:ext cx="1169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pc="-15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Vue</a:t>
              </a:r>
              <a:r>
                <a:rPr lang="en-US" altLang="ko-KR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ko-KR" altLang="en-US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페이지 추가 </a:t>
              </a:r>
              <a:endPara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03648" y="4104630"/>
              <a:ext cx="1770036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Scss</a:t>
              </a:r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 전용 페이지 추가</a:t>
              </a:r>
              <a:endPara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3648" y="3354546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코딩 </a:t>
              </a:r>
              <a:r>
                <a:rPr lang="ko-KR" altLang="en-US" sz="1200" spc="-15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진행표</a:t>
              </a:r>
              <a:r>
                <a:rPr lang="ko-KR" altLang="en-US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 생성</a:t>
              </a:r>
              <a:r>
                <a:rPr lang="en-US" altLang="ko-KR" sz="1200" spc="-1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rPr>
                <a:t>.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475656" y="163564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과제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, 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사이트 진행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9310" y="336895"/>
            <a:ext cx="142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rgbClr val="16A0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계획 및 진행 방향</a:t>
            </a:r>
            <a:endParaRPr lang="en-US" altLang="ko-KR" sz="1200" b="1" dirty="0" smtClean="0">
              <a:ln>
                <a:solidFill>
                  <a:srgbClr val="16A0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51678" y="605205"/>
            <a:ext cx="40647" cy="40647"/>
          </a:xfrm>
          <a:prstGeom prst="ellipse">
            <a:avLst/>
          </a:prstGeom>
          <a:solidFill>
            <a:srgbClr val="FE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 descr="C:\Users\kim\Desktop\main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736231" cy="10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0" y="2373029"/>
            <a:ext cx="79380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주제 선정 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126" y="91556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사 </a:t>
            </a:r>
            <a:r>
              <a:rPr lang="en-US" altLang="ko-KR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· </a:t>
            </a:r>
            <a:r>
              <a:rPr lang="ko-KR" altLang="en-US" sz="1200" b="1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대 팀 프로젝트 </a:t>
            </a:r>
            <a:endParaRPr lang="en-US" altLang="ko-KR" sz="1200" b="1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5439" y="2238133"/>
            <a:ext cx="76174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22.11.30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482410" y="2067694"/>
            <a:ext cx="6264696" cy="0"/>
          </a:xfrm>
          <a:prstGeom prst="line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482410" y="3075806"/>
            <a:ext cx="6264696" cy="0"/>
          </a:xfrm>
          <a:prstGeom prst="line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589053"/>
            <a:ext cx="758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업무 분담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1707654"/>
            <a:ext cx="123142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Github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/</a:t>
            </a: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GitLab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진행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25" name="타원 24"/>
          <p:cNvSpPr/>
          <p:nvPr/>
        </p:nvSpPr>
        <p:spPr>
          <a:xfrm>
            <a:off x="2797147" y="235572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61443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49475" y="257175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797147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203848" y="2427734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1979712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219573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4067944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471601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6876256" y="2715766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7164288" y="221171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6228184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/>
          <p:cNvSpPr/>
          <p:nvPr/>
        </p:nvSpPr>
        <p:spPr>
          <a:xfrm>
            <a:off x="2627784" y="2571750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/>
          <p:cNvSpPr/>
          <p:nvPr/>
        </p:nvSpPr>
        <p:spPr>
          <a:xfrm>
            <a:off x="3275856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타원 41"/>
          <p:cNvSpPr/>
          <p:nvPr/>
        </p:nvSpPr>
        <p:spPr>
          <a:xfrm>
            <a:off x="4788024" y="2283718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타원 42"/>
          <p:cNvSpPr/>
          <p:nvPr/>
        </p:nvSpPr>
        <p:spPr>
          <a:xfrm>
            <a:off x="3779912" y="2787774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타원 43"/>
          <p:cNvSpPr/>
          <p:nvPr/>
        </p:nvSpPr>
        <p:spPr>
          <a:xfrm>
            <a:off x="4427984" y="2499742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/>
          <p:cNvSpPr/>
          <p:nvPr/>
        </p:nvSpPr>
        <p:spPr>
          <a:xfrm>
            <a:off x="5940152" y="2499742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2051720" y="2283718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39752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547664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835696" y="271576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47864" y="2499742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55976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3768" y="235572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779912" y="221171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32040" y="2715766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220072" y="2283718"/>
            <a:ext cx="216024" cy="216024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851920" y="2715766"/>
            <a:ext cx="223839" cy="223839"/>
          </a:xfrm>
          <a:prstGeom prst="ellipse">
            <a:avLst/>
          </a:prstGeom>
          <a:solidFill>
            <a:srgbClr val="16A0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8" name="타원 57"/>
          <p:cNvSpPr/>
          <p:nvPr/>
        </p:nvSpPr>
        <p:spPr>
          <a:xfrm>
            <a:off x="4499992" y="2067694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724128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004048" y="2427734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763688" y="2139702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444208" y="2427734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876256" y="2211710"/>
            <a:ext cx="288032" cy="288032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028656" y="242773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499992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275856" y="285978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843808" y="213970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796136" y="2139702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444208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627784" y="2787774"/>
            <a:ext cx="224408" cy="224408"/>
          </a:xfrm>
          <a:prstGeom prst="ellipse">
            <a:avLst/>
          </a:prstGeom>
          <a:solidFill>
            <a:srgbClr val="FE39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763688" y="271576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195736" y="2643758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3563888" y="2139702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6732240" y="2355726"/>
            <a:ext cx="288032" cy="288032"/>
          </a:xfrm>
          <a:prstGeom prst="ellipse">
            <a:avLst/>
          </a:prstGeom>
          <a:solidFill>
            <a:srgbClr val="16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89737" y="243886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컴포넌트별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구분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7864" y="3354546"/>
            <a:ext cx="123142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Github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/</a:t>
            </a: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GitLab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진행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3648" y="444395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새로운 기술 및 플러그인 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03648" y="3729588"/>
            <a:ext cx="11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Vue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페이지 추가 </a:t>
            </a:r>
            <a:endParaRPr lang="en-US" altLang="ko-KR" sz="1200" spc="-1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03648" y="4104630"/>
            <a:ext cx="1770036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Scss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전용 페이지 추가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03648" y="335454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코딩 </a:t>
            </a:r>
            <a:r>
              <a:rPr lang="ko-KR" altLang="en-US" sz="1200" spc="-1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진행표</a:t>
            </a:r>
            <a:r>
              <a:rPr lang="ko-KR" altLang="en-US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 생성</a:t>
            </a:r>
            <a:r>
              <a:rPr lang="en-US" altLang="ko-KR" sz="1200" spc="-1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196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460</Words>
  <Application>Microsoft Office PowerPoint</Application>
  <PresentationFormat>화면 슬라이드 쇼(16:9)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ins3847exs</cp:lastModifiedBy>
  <cp:revision>1246</cp:revision>
  <dcterms:created xsi:type="dcterms:W3CDTF">2017-03-26T05:30:18Z</dcterms:created>
  <dcterms:modified xsi:type="dcterms:W3CDTF">2022-03-03T00:29:29Z</dcterms:modified>
</cp:coreProperties>
</file>