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EFC53-F466-4081-95ED-C2E6FB47F5F6}" v="395" dt="2024-06-10T13:42:5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1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5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2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030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55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C4507989-D5EA-E070-A1C2-EF90A9369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24831" b="4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sz="6600"/>
              <a:t>Weather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st10435524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3D24-107B-4F3C-3AA7-3C0788E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44F4-7004-932A-9CBD-D3EAD33D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Added logo and time limit then connect to  main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D740-8259-ED58-E548-B1CD92AD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1502-ABF1-4561-2E6E-B3404DB5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 buttons which would lead users to suitable outputs they want </a:t>
            </a:r>
          </a:p>
        </p:txBody>
      </p:sp>
    </p:spTree>
    <p:extLst>
      <p:ext uri="{BB962C8B-B14F-4D97-AF65-F5344CB8AC3E}">
        <p14:creationId xmlns:p14="http://schemas.microsoft.com/office/powerpoint/2010/main" val="386141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A3A6-7878-09D8-1D1E-522CEDB0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 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E259-BF73-0BDD-F403-262DC770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 would indicate weekday weather info</a:t>
            </a:r>
          </a:p>
          <a:p>
            <a:r>
              <a:rPr lang="en-US" dirty="0"/>
              <a:t>Create an searching system which would indicate info on day user was looking for</a:t>
            </a:r>
          </a:p>
        </p:txBody>
      </p:sp>
    </p:spTree>
    <p:extLst>
      <p:ext uri="{BB962C8B-B14F-4D97-AF65-F5344CB8AC3E}">
        <p14:creationId xmlns:p14="http://schemas.microsoft.com/office/powerpoint/2010/main" val="413100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FE5-A7CA-C419-BDE7-89989B16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 info 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3332-7EA9-3735-712B-1BA197DE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Shows all weather info</a:t>
            </a:r>
          </a:p>
          <a:p>
            <a:r>
              <a:rPr lang="en-US" dirty="0"/>
              <a:t>Button for </a:t>
            </a:r>
            <a:r>
              <a:rPr lang="en-US" dirty="0" err="1"/>
              <a:t>ave.</a:t>
            </a:r>
            <a:r>
              <a:rPr lang="en-US" dirty="0"/>
              <a:t> Of  temp.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AF7E-F593-185C-F47A-BED60078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3973-DAB8-F5A2-7526-87658318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Buttons which help navigate app are on each page</a:t>
            </a:r>
          </a:p>
          <a:p>
            <a:r>
              <a:rPr lang="en-US" dirty="0"/>
              <a:t>Suitable image were used to add a realistic look for weather app.</a:t>
            </a:r>
          </a:p>
        </p:txBody>
      </p:sp>
    </p:spTree>
    <p:extLst>
      <p:ext uri="{BB962C8B-B14F-4D97-AF65-F5344CB8AC3E}">
        <p14:creationId xmlns:p14="http://schemas.microsoft.com/office/powerpoint/2010/main" val="162552745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7E8E2"/>
      </a:lt2>
      <a:accent1>
        <a:srgbClr val="846EEE"/>
      </a:accent1>
      <a:accent2>
        <a:srgbClr val="4E75EB"/>
      </a:accent2>
      <a:accent3>
        <a:srgbClr val="38ADE8"/>
      </a:accent3>
      <a:accent4>
        <a:srgbClr val="37B4AA"/>
      </a:accent4>
      <a:accent5>
        <a:srgbClr val="33BA77"/>
      </a:accent5>
      <a:accent6>
        <a:srgbClr val="2DBB39"/>
      </a:accent6>
      <a:hlink>
        <a:srgbClr val="7E8752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RegattaVTI</vt:lpstr>
      <vt:lpstr>Weather app</vt:lpstr>
      <vt:lpstr>Splash screen</vt:lpstr>
      <vt:lpstr>Main page </vt:lpstr>
      <vt:lpstr>Weekday activity</vt:lpstr>
      <vt:lpstr>All info activity</vt:lpstr>
      <vt:lpstr>Added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</cp:revision>
  <dcterms:created xsi:type="dcterms:W3CDTF">2024-06-10T13:16:11Z</dcterms:created>
  <dcterms:modified xsi:type="dcterms:W3CDTF">2024-06-10T13:43:21Z</dcterms:modified>
</cp:coreProperties>
</file>