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86" r:id="rId8"/>
    <p:sldId id="288" r:id="rId9"/>
    <p:sldId id="289" r:id="rId10"/>
    <p:sldId id="287" r:id="rId11"/>
    <p:sldId id="290" r:id="rId12"/>
    <p:sldId id="291" r:id="rId13"/>
    <p:sldId id="292"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u="sng"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74857"/>
          </a:xfrm>
        </p:spPr>
        <p:txBody>
          <a:bodyPr>
            <a:normAutofit/>
          </a:bodyPr>
          <a:lstStyle/>
          <a:p>
            <a:endParaRPr lang="en-US" sz="1800" b="1" dirty="0">
              <a:solidFill>
                <a:schemeClr val="accent1">
                  <a:lumMod val="75000"/>
                </a:schemeClr>
              </a:solidFill>
              <a:latin typeface="Arial" pitchFamily="34" charset="0"/>
              <a:cs typeface="Arial" pitchFamily="34" charset="0"/>
            </a:endParaRPr>
          </a:p>
          <a:p>
            <a:pPr marL="0" indent="0">
              <a:buNone/>
            </a:pPr>
            <a:r>
              <a:rPr lang="en-US" u="sng" dirty="0"/>
              <a:t>Presented by-</a:t>
            </a:r>
          </a:p>
          <a:p>
            <a:pPr marL="0" indent="0">
              <a:buNone/>
            </a:pPr>
            <a:r>
              <a:rPr lang="en-US" dirty="0">
                <a:solidFill>
                  <a:schemeClr val="accent1">
                    <a:lumMod val="40000"/>
                    <a:lumOff val="60000"/>
                  </a:schemeClr>
                </a:solidFill>
              </a:rPr>
              <a:t>K.THAMIZHVANAN</a:t>
            </a:r>
            <a:r>
              <a:rPr lang="en-US" dirty="0"/>
              <a:t>-</a:t>
            </a:r>
            <a:r>
              <a:rPr lang="en-IN" dirty="0"/>
              <a:t>BE(Computer Science)</a:t>
            </a:r>
            <a:endParaRPr lang="en-US" dirty="0"/>
          </a:p>
          <a:p>
            <a:pPr marL="0" indent="0">
              <a:buNone/>
            </a:pPr>
            <a:r>
              <a:rPr lang="en-US" dirty="0"/>
              <a:t>Sri Muthukumaran Institute of Technology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REFERENCES: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Johnson, A., "Machine Learning for Cybersecurity: Techniques and Applications," Springer, 20XX.</a:t>
            </a: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Brown, R., "Advanced Encryption Techniques for Data Protection," Wiley, 20XX.</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877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59" y="979631"/>
            <a:ext cx="7781544" cy="859055"/>
          </a:xfrm>
        </p:spPr>
        <p:txBody>
          <a:bodyPr/>
          <a:lstStyle/>
          <a:p>
            <a:r>
              <a:rPr lang="en-US" u="sng" dirty="0"/>
              <a:t>Outline: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559" y="2093690"/>
            <a:ext cx="6803136" cy="4327336"/>
          </a:xfrm>
        </p:spPr>
        <p:txBody>
          <a:bodyPr>
            <a:norm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(Should not include 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System/Solution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Development Approach (Technology Used)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 &amp; Deployment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 (Output Image)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normAutofit/>
          </a:bodyPr>
          <a:lstStyle/>
          <a:p>
            <a:r>
              <a:rPr lang="en-US" u="sng" dirty="0"/>
              <a:t>PROPOSED SYSTEM:</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1698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074697" cy="1409442"/>
          </a:xfrm>
        </p:spPr>
        <p:txBody>
          <a:bodyPr>
            <a:normAutofit fontScale="90000"/>
          </a:bodyPr>
          <a:lstStyle/>
          <a:p>
            <a:r>
              <a:rPr lang="en-US" u="sng" dirty="0"/>
              <a:t>SYSTEM DEVELOPMENT APPROACH:</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054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5915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1271973"/>
            <a:ext cx="7781544" cy="859055"/>
          </a:xfrm>
        </p:spPr>
        <p:txBody>
          <a:bodyPr>
            <a:noAutofit/>
          </a:bodyPr>
          <a:lstStyle/>
          <a:p>
            <a:r>
              <a:rPr lang="en-US" u="sng" dirty="0"/>
              <a:t>ALGORITHM &amp; DEPLOYMENT: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2394740"/>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19394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62309" y="421175"/>
            <a:ext cx="7781544" cy="859055"/>
          </a:xfrm>
        </p:spPr>
        <p:txBody>
          <a:bodyPr/>
          <a:lstStyle/>
          <a:p>
            <a:r>
              <a:rPr lang="en-US" u="sng" dirty="0"/>
              <a:t>RESULT(Output Image):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7" name="Picture 6">
            <a:extLst>
              <a:ext uri="{FF2B5EF4-FFF2-40B4-BE49-F238E27FC236}">
                <a16:creationId xmlns:a16="http://schemas.microsoft.com/office/drawing/2014/main" id="{4220E4D5-D795-270C-6E2C-D059BA5A5503}"/>
              </a:ext>
            </a:extLst>
          </p:cNvPr>
          <p:cNvPicPr>
            <a:picLocks noChangeAspect="1"/>
          </p:cNvPicPr>
          <p:nvPr/>
        </p:nvPicPr>
        <p:blipFill>
          <a:blip r:embed="rId2"/>
          <a:stretch>
            <a:fillRect/>
          </a:stretch>
        </p:blipFill>
        <p:spPr>
          <a:xfrm>
            <a:off x="5549392" y="1957656"/>
            <a:ext cx="5702808" cy="2876888"/>
          </a:xfrm>
          <a:prstGeom prst="rect">
            <a:avLst/>
          </a:prstGeom>
        </p:spPr>
      </p:pic>
      <p:pic>
        <p:nvPicPr>
          <p:cNvPr id="9" name="Picture 8">
            <a:extLst>
              <a:ext uri="{FF2B5EF4-FFF2-40B4-BE49-F238E27FC236}">
                <a16:creationId xmlns:a16="http://schemas.microsoft.com/office/drawing/2014/main" id="{7484DD44-FF22-3D48-1DCF-135C57F162F7}"/>
              </a:ext>
            </a:extLst>
          </p:cNvPr>
          <p:cNvPicPr>
            <a:picLocks noChangeAspect="1"/>
          </p:cNvPicPr>
          <p:nvPr/>
        </p:nvPicPr>
        <p:blipFill>
          <a:blip r:embed="rId3"/>
          <a:stretch>
            <a:fillRect/>
          </a:stretch>
        </p:blipFill>
        <p:spPr>
          <a:xfrm>
            <a:off x="558143" y="1685191"/>
            <a:ext cx="4511397" cy="3421818"/>
          </a:xfrm>
          <a:prstGeom prst="rect">
            <a:avLst/>
          </a:prstGeom>
        </p:spPr>
      </p:pic>
    </p:spTree>
    <p:extLst>
      <p:ext uri="{BB962C8B-B14F-4D97-AF65-F5344CB8AC3E}">
        <p14:creationId xmlns:p14="http://schemas.microsoft.com/office/powerpoint/2010/main" val="3150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CONCLUSION: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72615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50568" y="703563"/>
            <a:ext cx="7781544" cy="859055"/>
          </a:xfrm>
        </p:spPr>
        <p:txBody>
          <a:bodyPr/>
          <a:lstStyle/>
          <a:p>
            <a:r>
              <a:rPr lang="en-US" u="sng" dirty="0"/>
              <a:t>FUTURE SCOPE:</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0568" y="1962253"/>
            <a:ext cx="6803136" cy="4192184"/>
          </a:xfrm>
        </p:spPr>
        <p:txBody>
          <a:bodyPr>
            <a:norm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9978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101</TotalTime>
  <Words>388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Trade Gothic LT Pro</vt:lpstr>
      <vt:lpstr>Trebuchet MS</vt:lpstr>
      <vt:lpstr>Wingdings</vt:lpstr>
      <vt:lpstr>Office Theme</vt:lpstr>
      <vt:lpstr>Keylogger</vt:lpstr>
      <vt:lpstr>Outline:</vt:lpstr>
      <vt:lpstr>PROBLEM STATEMENT:</vt:lpstr>
      <vt:lpstr>PROPOSED SYSTEM:</vt:lpstr>
      <vt:lpstr>SYSTEM DEVELOPMENT APPROACH:</vt:lpstr>
      <vt:lpstr>ALGORITHM &amp; DEPLOYMENT:</vt:lpstr>
      <vt:lpstr>RESULT(Output Image):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Vasugi M</dc:creator>
  <cp:lastModifiedBy>Vasugi M</cp:lastModifiedBy>
  <cp:revision>4</cp:revision>
  <dcterms:created xsi:type="dcterms:W3CDTF">2024-04-02T06:56:34Z</dcterms:created>
  <dcterms:modified xsi:type="dcterms:W3CDTF">2024-04-03T07:40:17Z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