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42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29-04-2024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p:cNvSpPr>
            <a:spLocks noGrp="1"/>
          </p:cNvSpPr>
          <p:nvPr>
            <p:ph type="subTitle" idx="1"/>
          </p:nvPr>
        </p:nvSpPr>
        <p:spPr/>
        <p:txBody>
          <a:bodyPr>
            <a:noAutofit/>
          </a:bodyPr>
          <a:lstStyle/>
          <a:p>
            <a:pPr algn="just"/>
            <a:r>
              <a:rPr lang="en-IN" dirty="0">
                <a:solidFill>
                  <a:schemeClr val="tx1"/>
                </a:solidFill>
              </a:rPr>
              <a:t>Presented by:</a:t>
            </a:r>
          </a:p>
          <a:p>
            <a:pPr algn="just"/>
            <a:r>
              <a:rPr lang="en-IN">
                <a:solidFill>
                  <a:schemeClr val="tx1"/>
                </a:solidFill>
              </a:rPr>
              <a:t>THANUJA </a:t>
            </a:r>
            <a:r>
              <a:rPr lang="en-IN" dirty="0">
                <a:solidFill>
                  <a:schemeClr val="tx1"/>
                </a:solidFill>
              </a:rPr>
              <a:t>M</a:t>
            </a:r>
          </a:p>
          <a:p>
            <a:pPr algn="just"/>
            <a:r>
              <a:rPr lang="en-IN" dirty="0">
                <a:solidFill>
                  <a:schemeClr val="tx1"/>
                </a:solidFill>
              </a:rPr>
              <a:t>Department of Chemical engineering</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52" y="309111"/>
            <a:ext cx="8596668" cy="1320800"/>
          </a:xfrm>
        </p:spPr>
        <p:txBody>
          <a:bodyPr/>
          <a:lstStyle/>
          <a:p>
            <a:r>
              <a:rPr lang="en-IN" dirty="0"/>
              <a:t>RESULT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b="4814"/>
          <a:stretch>
            <a:fillRect/>
          </a:stretch>
        </p:blipFill>
        <p:spPr bwMode="auto">
          <a:xfrm>
            <a:off x="2829721" y="3930358"/>
            <a:ext cx="4084426" cy="2889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TRENDS</a:t>
            </a:r>
          </a:p>
        </p:txBody>
      </p:sp>
      <p:sp>
        <p:nvSpPr>
          <p:cNvPr id="3" name="Content Placeholder 2"/>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1213"/>
            <a:ext cx="8596668" cy="1320800"/>
          </a:xfrm>
        </p:spPr>
        <p:txBody>
          <a:bodyPr/>
          <a:lstStyle/>
          <a:p>
            <a:r>
              <a:rPr lang="en-IN" dirty="0"/>
              <a:t>AGENDA</a:t>
            </a:r>
          </a:p>
        </p:txBody>
      </p:sp>
      <p:sp>
        <p:nvSpPr>
          <p:cNvPr id="3" name="Content Placeholder 2"/>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TotalTime>
  <Words>827</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Thanuja Mohanavel</cp:lastModifiedBy>
  <cp:revision>27</cp:revision>
  <dcterms:created xsi:type="dcterms:W3CDTF">2024-04-04T06:50:00Z</dcterms:created>
  <dcterms:modified xsi:type="dcterms:W3CDTF">2024-04-29T17:12:16Z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14AD2D125C7D474785FD65660590AE4B_12</vt:lpwstr>
  </property>
  <property fmtid="{D5CDD505-2E9C-101B-9397-08002B2CF9AE}" pid="3" name="KSOProductBuildVer">
    <vt:lpwstr>1033-12.2.0.13472</vt:lpwstr>
  </property>
</Properties>
</file>