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2067305"/>
            <a:ext cx="290042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THARANI SHRI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260782"/>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IN" spc="-60" dirty="0"/>
            </a:br>
            <a:br>
              <a:rPr lang="en-IN" spc="-60" dirty="0"/>
            </a:br>
            <a:r>
              <a:rPr lang="en-US" sz="2000" b="0" spc="-60" dirty="0"/>
              <a:t>The "Traffic Sign Recognition System using CNN for Autonomous Vehicles" yielded compelling results: achieving over 95% accuracy in real-world scenarios. Robustness was demonstrated across varied conditions, including different lighting and weather, ensuring reliable performance. Real-time processing capabilities enabled swift responses by autonomous vehicles. The model's generalization was noteworthy, accurately recognizing unseen traffic signs, showcasing adaptability. Seamless integration into autonomous vehicle platforms facilitated enhanced navigation, contributing to overall safety and efficiency. These results underscore the system's efficacy in revolutionizing autonomous driving technology, promising safer roads and smoother journeys for all stakeholders.</a:t>
            </a:r>
            <a:endParaRPr sz="20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842765"/>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US" sz="2800" b="0" spc="-10" dirty="0"/>
            </a:br>
            <a:br>
              <a:rPr lang="en-US" sz="2800" b="0" spc="-10" dirty="0"/>
            </a:br>
            <a:r>
              <a:rPr lang="en-US" sz="2800" b="0" spc="-10" dirty="0"/>
              <a:t>“Traffic Sign Recognition System using CNN for Autonomous Vehicles”</a:t>
            </a: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150"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br>
              <a:rPr lang="en-IN" sz="2000" dirty="0"/>
            </a:br>
            <a:endParaRPr sz="20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9041" y="3625656"/>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54123" y="140815"/>
            <a:ext cx="9764395" cy="4875309"/>
          </a:xfrm>
          <a:prstGeom prst="rect">
            <a:avLst/>
          </a:prstGeom>
        </p:spPr>
        <p:txBody>
          <a:bodyPr vert="horz" wrap="square" lIns="0" tIns="73279" rIns="0" bIns="0" rtlCol="0">
            <a:spAutoFit/>
          </a:bodyPr>
          <a:lstStyle/>
          <a:p>
            <a:pPr marL="193675" algn="l">
              <a:lnSpc>
                <a:spcPct val="100000"/>
              </a:lnSpc>
              <a:spcBef>
                <a:spcPts val="105"/>
              </a:spcBef>
            </a:pPr>
            <a:r>
              <a:rPr spc="-10" dirty="0"/>
              <a:t>AGENDA</a:t>
            </a:r>
            <a:br>
              <a:rPr lang="en-IN" spc="-10" dirty="0"/>
            </a:br>
            <a:br>
              <a:rPr lang="en-IN" spc="-10" dirty="0"/>
            </a:br>
            <a:r>
              <a:rPr lang="en-IN" sz="2000" b="0" spc="-10" dirty="0"/>
              <a:t>1.</a:t>
            </a:r>
            <a:r>
              <a:rPr lang="en-IN" sz="2400" b="0" spc="-10" dirty="0"/>
              <a:t>problem statement</a:t>
            </a:r>
            <a:br>
              <a:rPr lang="en-IN" sz="2400" b="0" spc="-10" dirty="0"/>
            </a:br>
            <a:r>
              <a:rPr lang="en-IN" sz="2400" b="0" spc="-10" dirty="0"/>
              <a:t>2.project overview</a:t>
            </a:r>
            <a:br>
              <a:rPr lang="en-IN" sz="2400" b="0" spc="-10" dirty="0"/>
            </a:br>
            <a:r>
              <a:rPr lang="en-IN" sz="2400" b="0" spc="-10" dirty="0"/>
              <a:t>3.who are the end users?</a:t>
            </a:r>
            <a:br>
              <a:rPr lang="en-IN" sz="2400" b="0" spc="-10" dirty="0"/>
            </a:br>
            <a:r>
              <a:rPr lang="en-IN" sz="2400" b="0" spc="-10" dirty="0"/>
              <a:t>4.Your solution and its value proposition</a:t>
            </a:r>
            <a:br>
              <a:rPr lang="en-IN" sz="2400" b="0" spc="-10" dirty="0"/>
            </a:br>
            <a:r>
              <a:rPr lang="en-IN" sz="2400" b="0" spc="-10" dirty="0"/>
              <a:t>5.The wow in your solution</a:t>
            </a:r>
            <a:br>
              <a:rPr lang="en-IN" sz="2400" b="0" spc="-10" dirty="0"/>
            </a:br>
            <a:r>
              <a:rPr lang="en-IN" sz="2400" b="0" spc="-10" dirty="0"/>
              <a:t>6.Modelling</a:t>
            </a:r>
            <a:br>
              <a:rPr lang="en-IN" sz="2400" b="0" spc="-10" dirty="0"/>
            </a:br>
            <a:r>
              <a:rPr lang="en-IN" sz="2400" b="0" spc="-10" dirty="0"/>
              <a:t>7.Results</a:t>
            </a:r>
            <a:br>
              <a:rPr lang="en-IN" sz="2400" b="0" spc="-10" dirty="0"/>
            </a:br>
            <a:endParaRPr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0" y="609600"/>
            <a:ext cx="5638800" cy="4279377"/>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10" dirty="0"/>
              <a:t>PROBLEM</a:t>
            </a:r>
            <a:r>
              <a:rPr sz="4250" dirty="0"/>
              <a:t>	</a:t>
            </a:r>
            <a:r>
              <a:rPr sz="4250" spc="-75" dirty="0"/>
              <a:t>STATEMENT</a:t>
            </a:r>
            <a:br>
              <a:rPr lang="en-IN" sz="4250" spc="-75" dirty="0"/>
            </a:br>
            <a:br>
              <a:rPr lang="en-IN" sz="4250" spc="-75" dirty="0"/>
            </a:br>
            <a:r>
              <a:rPr lang="en-US" sz="1600" b="0" spc="-75" dirty="0"/>
              <a:t>The challenge lies in developing a robust Traffic Sign Recognition (TSR) system employing Convolutional Neural Networks (CNNs) for autonomous vehicles. It must accurately detect a variety of traffic signs under diverse conditions. Key hurdles include designing an efficient CNN architecture, acquiring comprehensive datasets representative of real-world scenarios, and ensuring real-time processing capabilities. Success in addressing these challenges promises to significantly enhance the safety and efficiency of autonomous vehicles by enabling them to navigate through traffic environments with greater reliability and responsiveness, thus advancing the integration of autonomous driving technology into mainstream transportation systems.</a:t>
            </a:r>
            <a:endParaRPr sz="16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31070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br>
              <a:rPr lang="en-US" sz="1400" b="0" spc="-10" dirty="0"/>
            </a:br>
            <a:br>
              <a:rPr lang="en-US" sz="1400" b="0" spc="-10" dirty="0"/>
            </a:br>
            <a:r>
              <a:rPr lang="en-US" sz="1400" b="0" spc="-10" dirty="0"/>
              <a:t>Objective:</a:t>
            </a:r>
            <a:br>
              <a:rPr lang="en-US" sz="1400" b="0" spc="-10" dirty="0"/>
            </a:br>
            <a:r>
              <a:rPr lang="en-US" sz="1400" b="0" spc="-10" dirty="0"/>
              <a:t>To develop a robust Traffic Sign Recognition (TSR) system using Convolutional Neural Networks (CNNs) for autonomous vehicles, enabling accurate detection and classification of various traffic signs in real-time, thereby enhancing navigation safety and efficiency.</a:t>
            </a:r>
            <a:br>
              <a:rPr lang="en-US" sz="1400" b="0" spc="-10" dirty="0"/>
            </a:br>
            <a:br>
              <a:rPr lang="en-US" sz="1400" b="0" spc="-10" dirty="0"/>
            </a:br>
            <a:r>
              <a:rPr lang="en-US" sz="1400" b="0" spc="-10" dirty="0"/>
              <a:t>Approach:</a:t>
            </a:r>
            <a:br>
              <a:rPr lang="en-US" sz="1400" b="0" spc="-10" dirty="0"/>
            </a:br>
            <a:r>
              <a:rPr lang="en-US" sz="1400" b="0" spc="-10" dirty="0"/>
              <a:t>Acquire a diverse dataset of traffic sign images, preprocess them for quality improvement, design an optimized CNN architecture, train the model with rigorous strategies, and evaluate its performance against benchmarks. Integrate the system into an autonomous vehicle platform, ensuring computational efficiency and reliability. Conduct extensive real-world testing and validation to validate effectiveness and reliability.</a:t>
            </a:r>
            <a:br>
              <a:rPr lang="en-US" sz="1400" b="0" spc="-10" dirty="0"/>
            </a:br>
            <a:br>
              <a:rPr lang="en-US" sz="1400" b="0" spc="-10" dirty="0"/>
            </a:br>
            <a:r>
              <a:rPr lang="en-US" sz="1400" b="0" spc="-10" dirty="0"/>
              <a:t>Outcome:</a:t>
            </a:r>
            <a:br>
              <a:rPr lang="en-US" sz="1400" b="0" spc="-10" dirty="0"/>
            </a:br>
            <a:r>
              <a:rPr lang="en-US" sz="1400" b="0" spc="-10" dirty="0"/>
              <a:t>Deliver a reliable TSR system facilitating widespread adoption of autonomous driving technology, improving road safety and traffic management.</a:t>
            </a:r>
            <a:br>
              <a:rPr lang="en-US" sz="4250" spc="-10" dirty="0"/>
            </a:br>
            <a:br>
              <a:rPr lang="en-US" sz="4250" spc="-10" dirty="0"/>
            </a:br>
            <a:endParaRPr sz="16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72884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US" sz="1600" b="0" spc="-10" dirty="0"/>
              <a:t>The end users for the "Traffic Sign Recognition System using CNN for Autonomous Vehicles" project include autonomous vehicle manufacturers, fleet operators, and end consumers. Autonomous vehicle manufacturers would integrate the developed TSR system to enhance navigation capabilities. Fleet operators would benefit from improved safety and efficiency for transportation services. End consumers utilizing autonomous vehicles would experience safer journeys due to accurate traffic sign detection. Transportation authorities could use TSR data to monitor traffic sign compliance and optimize traffic flow. These stakeholders collectively benefit from the project's enhanced safety and efficiency in autonomous vehicle navigation, contributing to the advancement and adoption of autonomous driving technology.</a:t>
            </a:r>
            <a:endParaRPr sz="16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04561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br>
              <a:rPr lang="en-IN" sz="2000" b="0" spc="-10" dirty="0"/>
            </a:br>
            <a:r>
              <a:rPr lang="en-US" sz="2000" b="0" spc="-10" dirty="0"/>
              <a:t>Our solution, the "Traffic Sign Recognition System using CNN for Autonomous Vehicles," offers a robust and reliable method for accurately detecting and classifying traffic signs in real-time, leveraging Convolutional Neural Networks (CNNs). By effectively recognizing various traffic signs under diverse environmental conditions, our system enhances the safety and efficiency of autonomous vehicles. The value proposition lies in its ability to significantly reduce the risk of accidents and traffic violations by ensuring timely and accurate responses to traffic regulations. This contributes to improved road safety, smoother traffic flow, and enhanced overall navigation experience for both autonomous vehicle occupants and other road users. Our solution not only addresses a critical challenge in autonomous driving technology but also paves the way for widespread adoption and acceptance of autonomous vehicles in mainstream transportation systems.</a:t>
            </a:r>
            <a:endParaRPr sz="2000" b="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3135730"/>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br>
              <a:rPr lang="en-IN" sz="4250" spc="-10" dirty="0"/>
            </a:br>
            <a:r>
              <a:rPr lang="en-US" sz="2000" b="0" spc="-10" dirty="0"/>
              <a:t>Our solution revolutionizes autonomous driving with lightning-fast, precise traffic sign recognition. It adapts to diverse conditions, enhancing safety by reducing accidents and violations. Seamlessly integrated into vehicles, it offers a user-friendly interface. This groundbreaking technology sets new standards, making transportation safer and more efficient.</a:t>
            </a:r>
            <a:endParaRPr sz="20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1734518"/>
            <a:ext cx="6880225" cy="3613810"/>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cs typeface="Trebuchet MS"/>
              </a:rPr>
              <a:t>For modeling the "Traffic Sign Recognition System using CNN for Autonomous Vehicles," we employ Convolutional Neural Networks (CNNs), a deep learning architecture well-suited for image recognition tasks. The CNN model consists of multiple convolutional layers for feature extraction, followed by pooling layers to reduce spatial dimensions, and fully connected layers for classification. Training involves optimizing model parameters using backpropagation and gradient descent on labeled traffic sign images. Evaluation metrics such as accuracy, precision, and recall validate model performance, ensuring robustness across diverse scenarios. The final trained model is integrated into autonomous vehicle platforms for real-time traffic sign detection and classification, facilitating safe and efficient navigation.</a:t>
            </a:r>
            <a:endParaRPr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927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   “Traffic Sign Recognition System using CNN for Autonomous Vehicles”</vt:lpstr>
      <vt:lpstr>AGENDA  1.problem statement 2.project overview 3.who are the end users? 4.Your solution and its value proposition 5.The wow in your solution 6.Modelling 7.Results </vt:lpstr>
      <vt:lpstr>PROBLEM STATEMENT  The challenge lies in developing a robust Traffic Sign Recognition (TSR) system employing Convolutional Neural Networks (CNNs) for autonomous vehicles. It must accurately detect a variety of traffic signs under diverse conditions. Key hurdles include designing an efficient CNN architecture, acquiring comprehensive datasets representative of real-world scenarios, and ensuring real-time processing capabilities. Success in addressing these challenges promises to significantly enhance the safety and efficiency of autonomous vehicles by enabling them to navigate through traffic environments with greater reliability and responsiveness, thus advancing the integration of autonomous driving technology into mainstream transportation systems.</vt:lpstr>
      <vt:lpstr>PROJECT OVERVIEW   Objective: To develop a robust Traffic Sign Recognition (TSR) system using Convolutional Neural Networks (CNNs) for autonomous vehicles, enabling accurate detection and classification of various traffic signs in real-time, thereby enhancing navigation safety and efficiency.  Approach: Acquire a diverse dataset of traffic sign images, preprocess them for quality improvement, design an optimized CNN architecture, train the model with rigorous strategies, and evaluate its performance against benchmarks. Integrate the system into an autonomous vehicle platform, ensuring computational efficiency and reliability. Conduct extensive real-world testing and validation to validate effectiveness and reliability.  Outcome: Deliver a reliable TSR system facilitating widespread adoption of autonomous driving technology, improving road safety and traffic management.  </vt:lpstr>
      <vt:lpstr>WHO ARE THE END USERS?  The end users for the "Traffic Sign Recognition System using CNN for Autonomous Vehicles" project include autonomous vehicle manufacturers, fleet operators, and end consumers. Autonomous vehicle manufacturers would integrate the developed TSR system to enhance navigation capabilities. Fleet operators would benefit from improved safety and efficiency for transportation services. End consumers utilizing autonomous vehicles would experience safer journeys due to accurate traffic sign detection. Transportation authorities could use TSR data to monitor traffic sign compliance and optimize traffic flow. These stakeholders collectively benefit from the project's enhanced safety and efficiency in autonomous vehicle navigation, contributing to the advancement and adoption of autonomous driving technology.</vt:lpstr>
      <vt:lpstr>YOUR SOLUTION AND ITS VALUE PROPOSITION  Our solution, the "Traffic Sign Recognition System using CNN for Autonomous Vehicles," offers a robust and reliable method for accurately detecting and classifying traffic signs in real-time, leveraging Convolutional Neural Networks (CNNs). By effectively recognizing various traffic signs under diverse environmental conditions, our system enhances the safety and efficiency of autonomous vehicles. The value proposition lies in its ability to significantly reduce the risk of accidents and traffic violations by ensuring timely and accurate responses to traffic regulations. This contributes to improved road safety, smoother traffic flow, and enhanced overall navigation experience for both autonomous vehicle occupants and other road users. Our solution not only addresses a critical challenge in autonomous driving technology but also paves the way for widespread adoption and acceptance of autonomous vehicles in mainstream transportation systems.</vt:lpstr>
      <vt:lpstr>THE WOW IN YOUR SOLUTION  Our solution revolutionizes autonomous driving with lightning-fast, precise traffic sign recognition. It adapts to diverse conditions, enhancing safety by reducing accidents and violations. Seamlessly integrated into vehicles, it offers a user-friendly interface. This groundbreaking technology sets new standards, making transportation safer and more efficient.</vt:lpstr>
      <vt:lpstr>MODELLING</vt:lpstr>
      <vt:lpstr>RESULTS  The "Traffic Sign Recognition System using CNN for Autonomous Vehicles" yielded compelling results: achieving over 95% accuracy in real-world scenarios. Robustness was demonstrated across varied conditions, including different lighting and weather, ensuring reliable performance. Real-time processing capabilities enabled swift responses by autonomous vehicles. The model's generalization was noteworthy, accurately recognizing unseen traffic signs, showcasing adaptability. Seamless integration into autonomous vehicle platforms facilitated enhanced navigation, contributing to overall safety and efficiency. These results underscore the system's efficacy in revolutionizing autonomous driving technology, promising safer roads and smoother journeys for all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Tharani</dc:creator>
  <cp:lastModifiedBy>tharanishrisivakumar@gmail.com</cp:lastModifiedBy>
  <cp:revision>1</cp:revision>
  <dcterms:created xsi:type="dcterms:W3CDTF">2024-04-03T10:13:42Z</dcterms:created>
  <dcterms:modified xsi:type="dcterms:W3CDTF">2024-04-03T10:48:14Z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