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39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3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2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692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29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09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26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3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1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1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6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67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2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8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AF6E1C7-31E5-447E-95F5-97CACCE2E869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877002E-C6C7-47FB-9E82-73A7B9081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1088-97AB-C4A3-E12D-C5AB6736D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947" y="1396637"/>
            <a:ext cx="8309547" cy="1364105"/>
          </a:xfrm>
        </p:spPr>
        <p:txBody>
          <a:bodyPr>
            <a:noAutofit/>
          </a:bodyPr>
          <a:lstStyle/>
          <a:p>
            <a:r>
              <a:rPr lang="en-US" sz="4400" dirty="0"/>
              <a:t>SALES FORECASTING USING TIME SERIES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A9F34-E18E-805F-9FAF-C5D156975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494" y="3204148"/>
            <a:ext cx="9144000" cy="1079291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FLIPKART SALES FORECASTING USING TIME SERIES ANALYSIS</a:t>
            </a:r>
            <a:endParaRPr lang="en-IN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2C567-86AF-37C6-E1CE-3179A6DC7005}"/>
              </a:ext>
            </a:extLst>
          </p:cNvPr>
          <p:cNvSpPr txBox="1"/>
          <p:nvPr/>
        </p:nvSpPr>
        <p:spPr>
          <a:xfrm>
            <a:off x="3732551" y="485108"/>
            <a:ext cx="3717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rial Black" panose="020B0A04020102020204" pitchFamily="34" charset="0"/>
              </a:rPr>
              <a:t>TASK 2</a:t>
            </a:r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92EF-2225-504B-F642-D539335B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985" y="0"/>
            <a:ext cx="5111646" cy="79822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Coding python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328FAA-9118-92DB-C4B9-F358CAB8CD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8919"/>
            <a:ext cx="5981075" cy="39512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23EED-DB44-2417-9AC4-68562E562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74" y="1648919"/>
            <a:ext cx="5805007" cy="39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8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A64C-E743-E81A-343A-FFD05948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96306-755B-13E5-271A-F93CEA1AB80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896134" cy="56151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E9561-F7D9-1B74-E8C8-20E9C51D8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134" y="0"/>
            <a:ext cx="5872350" cy="5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22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1B10D-C99C-10B8-D22A-C1759045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431" y="131164"/>
            <a:ext cx="2237280" cy="648326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235C1-C863-5AB9-C546-C70592BB7F4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04" y="695248"/>
            <a:ext cx="3537678" cy="2733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D40393-51F1-7A03-6D18-1C8552872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655" y="695248"/>
            <a:ext cx="3537678" cy="2918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BAD06B-AA27-ECE9-1176-64FA258374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79" y="779490"/>
            <a:ext cx="4251916" cy="2649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DA666E-C1F3-C7A6-3A9F-4B8DBEE4A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51" y="3513242"/>
            <a:ext cx="4298431" cy="209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8590-5B48-1371-19C8-72D6620E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6154"/>
            <a:ext cx="10396882" cy="1151965"/>
          </a:xfrm>
        </p:spPr>
        <p:txBody>
          <a:bodyPr>
            <a:normAutofit/>
          </a:bodyPr>
          <a:lstStyle/>
          <a:p>
            <a:r>
              <a:rPr lang="en-US" sz="4000" dirty="0"/>
              <a:t>INTRODUCTION :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FF2C-5D64-355C-8153-B7F4BB2315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439056"/>
            <a:ext cx="11527435" cy="31629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SALES FORCASTING PREDICTS  FUTURE SALES BASED ON HISTORICAL DATA, ENABLING  BUSINESSES TO MAKE INFORMED DECISIONS ABOUT INVENTORY,MARKETING ,RESOURCE ALLOCATION ,AND FINANCIAL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ROLE OF TIME SERIES ANALYSIS : TIME SERIES ANALYSIS EXAMINES CHRONOLOGICAL DATA TO IDENTIFY trends, seasonality, patterns , helping businesses anticipate demand fluctuations and prepare for peak or low-sales periods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Accurate forecasting improves operational efficiency , reduces cost, maximizes profitability , and provides a competitive edge  by supporting proactive decision making in dynamic markets.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59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435F-797E-C039-2F7C-0CD51B25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97" y="146154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Time series 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C698-71EE-00E2-48E7-B0385EF4F1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5998" y="1298120"/>
            <a:ext cx="10694510" cy="40764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time series modeling analyzes sequential data overtime , capturing trends , seasonality , cyclic behavior, and random noise to understand patterns and make predictions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Popular models include </a:t>
            </a:r>
            <a:r>
              <a:rPr lang="en-US" dirty="0" err="1"/>
              <a:t>arima</a:t>
            </a:r>
            <a:r>
              <a:rPr lang="en-US" dirty="0"/>
              <a:t> , </a:t>
            </a:r>
            <a:r>
              <a:rPr lang="en-US" dirty="0" err="1"/>
              <a:t>sarima</a:t>
            </a:r>
            <a:r>
              <a:rPr lang="en-US" dirty="0"/>
              <a:t> , exponential smoothing and advanced techniques like </a:t>
            </a:r>
            <a:r>
              <a:rPr lang="en-US" dirty="0" err="1"/>
              <a:t>lstm</a:t>
            </a:r>
            <a:r>
              <a:rPr lang="en-US" dirty="0"/>
              <a:t> for complex, non-linear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These models help predict future outcomes , improve decision making , and enhance efficiency</a:t>
            </a:r>
            <a:r>
              <a:rPr lang="en-IN" dirty="0"/>
              <a:t> by leveraging historical data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80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5C99-74EE-1B18-B38D-411B14A7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FE86-04E0-08B3-0136-E7BD50BA8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Cleaning and handling missing data in historical sales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Normalizing and transforming  data to improve  model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Identifying and removing outliers that may affect forecasting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301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25F6-B1E0-C28F-4FE7-0E6CF1A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Forecasting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5C605-D6B0-3596-47E1-6B9C1602E4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Predicting future sales trends based on historical patterns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tools like python ( pandas ,  </a:t>
            </a:r>
            <a:r>
              <a:rPr lang="en-US" dirty="0" err="1"/>
              <a:t>statsmodels</a:t>
            </a:r>
            <a:r>
              <a:rPr lang="en-US" dirty="0"/>
              <a:t> , scikit-learn ) and tableau for visualization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Making data-driven business decisions  to optimize inventory, pricing, and marketing strategies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0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353F7-FE6D-3EB9-28E9-BB5D49F0C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284" y="1"/>
            <a:ext cx="3917434" cy="562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7F14C-E5F4-747B-FA82-1E15BBC6A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37284" cy="562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0406AF-27DC-3498-A026-AB79F9741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18" y="0"/>
            <a:ext cx="3697571" cy="562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3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46D3-D815-1AB5-93D9-91C9DB2B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deliverables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7E76-4225-01C4-F343-D1BFD6E94A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Forecast model that predicts the sales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Visualized trends over time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Business insights from forecasting.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Recommendations for business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08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8F8B-3350-3D08-0B30-A1352FC4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C016F-1845-6AA2-33C6-20AFAD5790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76144" cy="56151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11963-1B68-F5BC-1075-4DF0731D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144" y="1"/>
            <a:ext cx="5777459" cy="561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0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20320D-1752-8339-D97E-D4C1486E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69833" cy="5606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14C5C-E7E3-8047-1C87-82C3B0D28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833" y="0"/>
            <a:ext cx="5722495" cy="560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4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82</TotalTime>
  <Words>270</Words>
  <Application>Microsoft Office PowerPoint</Application>
  <PresentationFormat>Widescreen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Impact</vt:lpstr>
      <vt:lpstr>Wingdings</vt:lpstr>
      <vt:lpstr>Main Event</vt:lpstr>
      <vt:lpstr>SALES FORECASTING USING TIME SERIES ANALYSIS</vt:lpstr>
      <vt:lpstr>INTRODUCTION :</vt:lpstr>
      <vt:lpstr>Time series modeling</vt:lpstr>
      <vt:lpstr>Data preprocessing</vt:lpstr>
      <vt:lpstr>Forecasting techniques</vt:lpstr>
      <vt:lpstr>PowerPoint Presentation</vt:lpstr>
      <vt:lpstr>deliverables</vt:lpstr>
      <vt:lpstr>PowerPoint Presentation</vt:lpstr>
      <vt:lpstr>PowerPoint Presentation</vt:lpstr>
      <vt:lpstr>Coding python</vt:lpstr>
      <vt:lpstr>PowerPoint Presentation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 R</dc:creator>
  <cp:lastModifiedBy>THARUN R</cp:lastModifiedBy>
  <cp:revision>3</cp:revision>
  <dcterms:created xsi:type="dcterms:W3CDTF">2025-03-17T16:52:07Z</dcterms:created>
  <dcterms:modified xsi:type="dcterms:W3CDTF">2025-03-22T08:57:24Z</dcterms:modified>
</cp:coreProperties>
</file>