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1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70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73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27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7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201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25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20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6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89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2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1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4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2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E6DC-7B37-4318-9829-13DCB1744DA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9553-8620-4336-B594-3240AF3510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06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  <p:sldLayoutId id="214748403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DD4D-53F8-6CC8-9F4F-DE9039CD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065" y="224852"/>
            <a:ext cx="3185410" cy="1095163"/>
          </a:xfrm>
        </p:spPr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Task-03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6B853-59A0-8441-F4A7-AAC3BF89E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655" y="1648918"/>
            <a:ext cx="10702977" cy="4467069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 Rounded MT Bold" panose="020F0704030504030204" pitchFamily="34" charset="0"/>
              </a:rPr>
              <a:t>FINANCIAL PERFORMANCE ANALYSIS</a:t>
            </a:r>
          </a:p>
          <a:p>
            <a:pPr algn="ctr"/>
            <a:endParaRPr lang="en-US" sz="4800" dirty="0"/>
          </a:p>
          <a:p>
            <a:pPr algn="ctr"/>
            <a:r>
              <a:rPr lang="en-IN" sz="4400" dirty="0">
                <a:latin typeface="Bradley Hand ITC" panose="03070402050302030203" pitchFamily="66" charset="0"/>
              </a:rPr>
              <a:t>TATA FINANCIAL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301202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3D6D-F894-D6C9-2EE1-C564B57A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24727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Dash board</a:t>
            </a:r>
            <a:endParaRPr lang="en-IN" sz="5400" dirty="0">
              <a:solidFill>
                <a:srgbClr val="FFFF0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8E18EC-7343-1682-CCB8-C9162A98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4303"/>
            <a:ext cx="12192000" cy="5793698"/>
          </a:xfrm>
        </p:spPr>
      </p:pic>
    </p:spTree>
    <p:extLst>
      <p:ext uri="{BB962C8B-B14F-4D97-AF65-F5344CB8AC3E}">
        <p14:creationId xmlns:p14="http://schemas.microsoft.com/office/powerpoint/2010/main" val="1733366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F951A-F097-AD60-388B-0B5A771B2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1"/>
          </a:xfrm>
        </p:spPr>
      </p:pic>
    </p:spTree>
    <p:extLst>
      <p:ext uri="{BB962C8B-B14F-4D97-AF65-F5344CB8AC3E}">
        <p14:creationId xmlns:p14="http://schemas.microsoft.com/office/powerpoint/2010/main" val="202926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098F-01BD-4A96-5379-6CE6A38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INTRODUCTION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BEB5-BAEE-E194-001C-D68B7298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Subheading" pitchFamily="2" charset="0"/>
              </a:rPr>
              <a:t>Financial performance analysis is crucial for evaluating a company’s financial health by examining income , expenses , profitability , and overall stability.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Subheading" pitchFamily="2" charset="0"/>
              </a:rPr>
              <a:t>It helps businesses track revenue , control costs, and optimize financial strategies , enabling data –driven decision making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Subheading" pitchFamily="2" charset="0"/>
              </a:rPr>
              <a:t>Key performance indicator such as profit and loss statements cash flow analysis and expense breakdowns provide insights into strengths , weaknesses , and financial risks.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Subheading" pitchFamily="2" charset="0"/>
              </a:rPr>
              <a:t>Investors ,analysts and business leaders use this analysis to measure profitability and enhance financial planning.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Subheading" pitchFamily="2" charset="0"/>
              </a:rPr>
              <a:t>Advance tools like Power BI and Excel aid in visualizing financial data , making it easier to identify trends and drive strategic growth .</a:t>
            </a:r>
            <a:endParaRPr lang="en-IN" dirty="0">
              <a:solidFill>
                <a:srgbClr val="FFFF00"/>
              </a:solidFill>
              <a:latin typeface="Sitka Subhead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5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513F-9D81-AF36-38EA-7D65065F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239" y="404610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Sitka Heading Semibold" pitchFamily="2" charset="0"/>
              </a:rPr>
              <a:t>Revenue &amp; sales performance</a:t>
            </a:r>
            <a:endParaRPr lang="en-IN" dirty="0">
              <a:solidFill>
                <a:srgbClr val="FFFF00"/>
              </a:solidFill>
              <a:latin typeface="Sitka Heading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92E9-B802-9C86-A4C7-00A7A8C62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2194560"/>
            <a:ext cx="5801193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Evaluate  total revenue from E – commerce sales, marketplace commissions and advertising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  <a:latin typeface="Sitka Heading" pitchFamily="2" charset="0"/>
              </a:rPr>
              <a:t>Analyse growth trends over different periods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CB9A5-C29E-3B9F-90EE-BFBE02C0A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38" y="1229194"/>
            <a:ext cx="5606323" cy="49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1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F18F-2E14-52AD-00AE-8CFBC230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29" y="359638"/>
            <a:ext cx="6094751" cy="129302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Profitability analysis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B7A8-020B-B960-B98E-0ACED378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53652"/>
            <a:ext cx="5410200" cy="416503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Assess net profit margins , gross margins , and operating profits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Identify cost drivers  affecting profitability , such as logistics , marketing , and technology investments .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864EF1-267A-62B4-9DBC-73EF29282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04" y="1532659"/>
            <a:ext cx="5116643" cy="48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B628-5CF0-7CCD-4D7A-65B19E1B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574" y="639315"/>
            <a:ext cx="828956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Expense breakdown 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FD07-7A2E-A856-480A-8C9E67F6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894882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Track major expense categories like supply chain costs , marketing expenses , and operational overhead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Compare costs with industry benchmarks to identify optimization opportunities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1A92-7D62-8F9F-970B-69EC472E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74" y="1932343"/>
            <a:ext cx="4182256" cy="42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23D7-52D3-D870-48CF-24E78B30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21319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Cash flow &amp; liquidity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98D6-A756-3274-5AA2-914522CD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470816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Examine cash flow statements to  assess TATA’s ability to manage operations  and investments.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FF00"/>
                </a:solidFill>
                <a:latin typeface="Sitka Heading" pitchFamily="2" charset="0"/>
              </a:rPr>
              <a:t>Identify trends in cash inflows and outflows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E7EF5-8BF5-4D6C-EA7A-613C4CDA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86" y="2194560"/>
            <a:ext cx="3918679" cy="38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0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E1C9-2125-02F4-8190-55015DC3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Financial forecasting &amp; trends 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8A4D-828F-4A42-695B-CD220F2DC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410200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Use historical data to predict future financial performance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Leverage Power BI and Excel  for data visualization and trend analysis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411A-8590-09FF-C77E-9D14A3B06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91" y="2194560"/>
            <a:ext cx="4766874" cy="39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6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9224-D961-CE4D-F9B3-A132CAE1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905" y="639315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Skills gained financial  performance analysis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A381-14D0-3D63-C57D-A8B4C595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67" y="2194560"/>
            <a:ext cx="6419538" cy="40241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Financial analysis – understanding financial statements,  and profitability metrics , and cost structures to assess a company’s financial health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Trend forecasting – historical data to predict future financial performance , market trends and business growth.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00"/>
              </a:solidFill>
              <a:latin typeface="Sitka Heading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Reporting – creating detailed financial reports</a:t>
            </a:r>
            <a:r>
              <a:rPr lang="en-IN" dirty="0">
                <a:solidFill>
                  <a:srgbClr val="FFFF00"/>
                </a:solidFill>
                <a:latin typeface="Sitka Heading" pitchFamily="2" charset="0"/>
              </a:rPr>
              <a:t>  and dashboards using tools like </a:t>
            </a:r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Power BI and Excel  to communicate insights effectively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8BCFE-5AE6-A6B7-9F8F-C331654A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95" y="4124870"/>
            <a:ext cx="2914338" cy="2668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FA7A0-9EAD-7558-525B-18BF5ED6F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68" y="1887373"/>
            <a:ext cx="3096717" cy="28117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63B709-A322-6343-EC85-A494BD7A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878" y="1159034"/>
            <a:ext cx="2512101" cy="22699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8926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F118-893B-0FD2-4293-91FAD6E8E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003" y="639315"/>
            <a:ext cx="8610600" cy="12930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Sitka Heading" pitchFamily="2" charset="0"/>
              </a:rPr>
              <a:t>Tools power bi / excel</a:t>
            </a:r>
            <a:endParaRPr lang="en-IN" dirty="0">
              <a:solidFill>
                <a:srgbClr val="FFFF00"/>
              </a:solidFill>
              <a:latin typeface="Sitka Heading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D24FA-CFA4-E9AD-C812-3C38160EB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4372"/>
            <a:ext cx="6096000" cy="40243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2E3684-718F-DA6B-5863-66D08D642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94372"/>
            <a:ext cx="6096000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5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103</TotalTime>
  <Words>320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Rounded MT Bold</vt:lpstr>
      <vt:lpstr>Bookman Old Style</vt:lpstr>
      <vt:lpstr>Bradley Hand ITC</vt:lpstr>
      <vt:lpstr>Britannic Bold</vt:lpstr>
      <vt:lpstr>Century Gothic</vt:lpstr>
      <vt:lpstr>Sitka Heading</vt:lpstr>
      <vt:lpstr>Sitka Heading Semibold</vt:lpstr>
      <vt:lpstr>Sitka Subheading</vt:lpstr>
      <vt:lpstr>Wingdings</vt:lpstr>
      <vt:lpstr>Vapor Trail</vt:lpstr>
      <vt:lpstr>Task-03</vt:lpstr>
      <vt:lpstr>INTRODUCTION</vt:lpstr>
      <vt:lpstr>Revenue &amp; sales performance</vt:lpstr>
      <vt:lpstr>Profitability analysis</vt:lpstr>
      <vt:lpstr>Expense breakdown </vt:lpstr>
      <vt:lpstr>Cash flow &amp; liquidity</vt:lpstr>
      <vt:lpstr>Financial forecasting &amp; trends </vt:lpstr>
      <vt:lpstr>Skills gained financial  performance analysis</vt:lpstr>
      <vt:lpstr>Tools power bi / excel</vt:lpstr>
      <vt:lpstr>Dash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 R</dc:creator>
  <cp:lastModifiedBy>THARUN R</cp:lastModifiedBy>
  <cp:revision>6</cp:revision>
  <dcterms:created xsi:type="dcterms:W3CDTF">2025-03-17T19:50:10Z</dcterms:created>
  <dcterms:modified xsi:type="dcterms:W3CDTF">2025-03-23T05:54:33Z</dcterms:modified>
</cp:coreProperties>
</file>