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3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 lvl="0">
      <a:defRPr lang="en-US"/>
    </a:defPPr>
    <a:lvl1pPr algn="l" lvl="0" marL="0" rtl="0">
      <a:defRPr dirty="0" sz="1800" lang="en-US">
        <a:solidFill>
          <a:schemeClr val="tx1"/>
        </a:solidFill>
        <a:latin typeface="+mn-lt"/>
      </a:defRPr>
    </a:lvl1pPr>
    <a:lvl2pPr algn="l" lvl="1" marL="457200" rtl="0">
      <a:defRPr dirty="0" sz="1800" lang="en-US">
        <a:solidFill>
          <a:schemeClr val="tx1"/>
        </a:solidFill>
        <a:latin typeface="+mn-lt"/>
      </a:defRPr>
    </a:lvl2pPr>
    <a:lvl3pPr algn="l" lvl="2" marL="914400" rtl="0">
      <a:defRPr dirty="0" sz="1800" lang="en-US">
        <a:solidFill>
          <a:schemeClr val="tx1"/>
        </a:solidFill>
        <a:latin typeface="+mn-lt"/>
      </a:defRPr>
    </a:lvl3pPr>
    <a:lvl4pPr algn="l" lvl="3" marL="1371600" rtl="0">
      <a:defRPr dirty="0" sz="1800" lang="en-US">
        <a:solidFill>
          <a:schemeClr val="tx1"/>
        </a:solidFill>
        <a:latin typeface="+mn-lt"/>
      </a:defRPr>
    </a:lvl4pPr>
    <a:lvl5pPr algn="l" lvl="4" marL="1828800" rtl="0">
      <a:defRPr dirty="0" sz="1800" lang="en-US">
        <a:solidFill>
          <a:schemeClr val="tx1"/>
        </a:solidFill>
        <a:latin typeface="+mn-lt"/>
      </a:defRPr>
    </a:lvl5pPr>
    <a:lvl6pPr algn="l" lvl="5" marL="2286000" rtl="0">
      <a:defRPr dirty="0" sz="1800" lang="en-US">
        <a:solidFill>
          <a:schemeClr val="tx1"/>
        </a:solidFill>
        <a:latin typeface="+mn-lt"/>
      </a:defRPr>
    </a:lvl6pPr>
    <a:lvl7pPr algn="l" lvl="6" marL="2743200" rtl="0">
      <a:defRPr dirty="0" sz="1800" lang="en-US">
        <a:solidFill>
          <a:schemeClr val="tx1"/>
        </a:solidFill>
        <a:latin typeface="+mn-lt"/>
      </a:defRPr>
    </a:lvl7pPr>
    <a:lvl8pPr algn="l" lvl="7" marL="3200400" rtl="0">
      <a:defRPr dirty="0" sz="1800" lang="en-US">
        <a:solidFill>
          <a:schemeClr val="tx1"/>
        </a:solidFill>
        <a:latin typeface="+mn-lt"/>
      </a:defRPr>
    </a:lvl8pPr>
    <a:lvl9pPr algn="l" lvl="8" marL="3657600" rtl="0">
      <a:defRPr dirty="0" sz="1800" lang="en-US">
        <a:solidFill>
          <a:schemeClr val="tx1"/>
        </a:solidFill>
        <a:latin typeface="+mn-lt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3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4/4/17</a:t>
            </a:fld>
            <a:endParaRPr lang="en-US"/>
          </a:p>
        </p:txBody>
      </p:sp>
      <p:sp>
        <p:nvSpPr>
          <p:cNvPr id="104881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</p:bgPr>
    </p:bg>
    <p:spTree>
      <p:nvGrpSpPr>
        <p:cNvPr id="91" name="Shape 2097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2097160;p2"/>
          <p:cNvGrpSpPr/>
          <p:nvPr/>
        </p:nvGrpSpPr>
        <p:grpSpPr>
          <a:xfrm>
            <a:off x="9790426" y="4546120"/>
            <a:ext cx="2255173" cy="2310006"/>
            <a:chOff x="7343003" y="3409675"/>
            <a:chExt cx="1691422" cy="1732548"/>
          </a:xfrm>
        </p:grpSpPr>
        <p:grpSp>
          <p:nvGrpSpPr>
            <p:cNvPr id="93" name="Google Shape;209716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048772" name="Google Shape;209716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3" name="Google Shape;209716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4" name="Google Shape;209716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048774" name="Google Shape;209716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5" name="Google Shape;209716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6" name="Google Shape;209716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5" name="Google Shape;209716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048777" name="Google Shape;209716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8" name="Google Shape;209717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79" name="Google Shape;209717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0" name="Google Shape;209717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96" name="Google Shape;209717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048781" name="Google Shape;209717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2" name="Google Shape;209717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3" name="Google Shape;209717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4" name="Google Shape;209717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5" name="Google Shape;209717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97" name="Google Shape;2097179;p2"/>
          <p:cNvGrpSpPr/>
          <p:nvPr/>
        </p:nvGrpSpPr>
        <p:grpSpPr>
          <a:xfrm>
            <a:off x="6724502" y="0"/>
            <a:ext cx="5085303" cy="5118675"/>
            <a:chOff x="5043503" y="0"/>
            <a:chExt cx="3814072" cy="3839102"/>
          </a:xfrm>
        </p:grpSpPr>
        <p:sp>
          <p:nvSpPr>
            <p:cNvPr id="1048786" name="Google Shape;2097180;p2"/>
            <p:cNvSpPr/>
            <p:nvPr/>
          </p:nvSpPr>
          <p:spPr>
            <a:xfrm>
              <a:off x="8460975" y="1817775"/>
              <a:ext cx="396600" cy="3966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87" name="Google Shape;209718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8" name="Google Shape;209718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048788" name="Google Shape;209718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89" name="Google Shape;209718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0" name="Google Shape;209718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1" name="Google Shape;209718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grpSp>
          <p:nvGrpSpPr>
            <p:cNvPr id="99" name="Google Shape;209718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048792" name="Google Shape;209718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/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93" name="Google Shape;209718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sp>
          <p:nvSpPr>
            <p:cNvPr id="1048794" name="Google Shape;2097190;p2"/>
            <p:cNvSpPr/>
            <p:nvPr/>
          </p:nvSpPr>
          <p:spPr>
            <a:xfrm>
              <a:off x="5399840" y="356365"/>
              <a:ext cx="2577000" cy="257700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5" name="Google Shape;209719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/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6" name="Google Shape;209719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7" name="Google Shape;209719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/>
            <a:solidFill>
              <a:schemeClr val="accent3"/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8" name="Google Shape;209719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99" name="Google Shape;209719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0" name="Google Shape;2097196;p2"/>
          <p:cNvSpPr txBox="1"/>
          <p:nvPr>
            <p:ph type="ctrTitle"/>
          </p:nvPr>
        </p:nvSpPr>
        <p:spPr>
          <a:xfrm>
            <a:off x="1098667" y="2151750"/>
            <a:ext cx="56739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1" name="Google Shape;2097197;p2"/>
          <p:cNvSpPr txBox="1"/>
          <p:nvPr>
            <p:ph type="subTitle" idx="1"/>
          </p:nvPr>
        </p:nvSpPr>
        <p:spPr>
          <a:xfrm>
            <a:off x="1098667" y="4795067"/>
            <a:ext cx="5673900" cy="927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802" name="Google Shape;2097198;p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</p:bgPr>
    </p:bg>
    <p:spTree>
      <p:nvGrpSpPr>
        <p:cNvPr id="57" name="Shape 2097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2097292;p11"/>
          <p:cNvGrpSpPr/>
          <p:nvPr/>
        </p:nvGrpSpPr>
        <p:grpSpPr>
          <a:xfrm>
            <a:off x="69" y="5465463"/>
            <a:ext cx="12191743" cy="1392365"/>
            <a:chOff x="52" y="4099200"/>
            <a:chExt cx="9144036" cy="1044300"/>
          </a:xfrm>
        </p:grpSpPr>
        <p:grpSp>
          <p:nvGrpSpPr>
            <p:cNvPr id="59" name="Google Shape;209729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048651" name="Google Shape;209729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2" name="Google Shape;209729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3" name="Google Shape;209729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4" name="Google Shape;209729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0" name="Google Shape;209729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048655" name="Google Shape;209729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6" name="Google Shape;209730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7" name="Google Shape;209730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8" name="Google Shape;209730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59" name="Google Shape;209730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1" name="Google Shape;209730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048660" name="Google Shape;209730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1" name="Google Shape;209730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2" name="Google Shape;209730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3" name="Google Shape;209730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2" name="Google Shape;209730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048664" name="Google Shape;209731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5" name="Google Shape;209731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6" name="Google Shape;209731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3" name="Google Shape;209731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048667" name="Google Shape;209731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8" name="Google Shape;209731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69" name="Google Shape;209731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0" name="Google Shape;209731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1" name="Google Shape;209731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4" name="Google Shape;209731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048672" name="Google Shape;209732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3" name="Google Shape;209732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4" name="Google Shape;209732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5" name="Google Shape;209732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5" name="Google Shape;209732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048676" name="Google Shape;209732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7" name="Google Shape;209732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78" name="Google Shape;209732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6" name="Google Shape;209732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048679" name="Google Shape;209732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0" name="Google Shape;209733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1" name="Google Shape;209733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2" name="Google Shape;209733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3" name="Google Shape;209733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7" name="Google Shape;209733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048684" name="Google Shape;209733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5" name="Google Shape;209733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6" name="Google Shape;209733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7" name="Google Shape;209733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8" name="Google Shape;209733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048688" name="Google Shape;209734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89" name="Google Shape;209734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0" name="Google Shape;209734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1" name="Google Shape;209734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69" name="Google Shape;209734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048692" name="Google Shape;209734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3" name="Google Shape;209734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4" name="Google Shape;209734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0" name="Google Shape;209734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048695" name="Google Shape;209734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6" name="Google Shape;209735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7" name="Google Shape;209735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98" name="Google Shape;209735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1" name="Google Shape;209735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048699" name="Google Shape;209735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0" name="Google Shape;209735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1" name="Google Shape;209735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2" name="Google Shape;209735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2" name="Google Shape;209735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048703" name="Google Shape;209735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4" name="Google Shape;209736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5" name="Google Shape;209736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6" name="Google Shape;209736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7" name="Google Shape;209736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3" name="Google Shape;209736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48708" name="Google Shape;209736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09" name="Google Shape;209736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0" name="Google Shape;209736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1" name="Google Shape;209736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4" name="Google Shape;209736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048712" name="Google Shape;209737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3" name="Google Shape;209737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4" name="Google Shape;209737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5" name="Google Shape;209737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048715" name="Google Shape;209737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6" name="Google Shape;209737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7" name="Google Shape;209737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18" name="Google Shape;209737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6" name="Google Shape;209737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048719" name="Google Shape;209737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0" name="Google Shape;209738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1" name="Google Shape;209738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2" name="Google Shape;209738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3" name="Google Shape;209738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7" name="Google Shape;209738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048724" name="Google Shape;209738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5" name="Google Shape;209738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6" name="Google Shape;209738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7" name="Google Shape;209738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8" name="Google Shape;209738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048728" name="Google Shape;209739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29" name="Google Shape;209739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0" name="Google Shape;209739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79" name="Google Shape;209739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048731" name="Google Shape;209739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2" name="Google Shape;209739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3" name="Google Shape;209739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4" name="Google Shape;209739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5" name="Google Shape;209739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0" name="Google Shape;209739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048736" name="Google Shape;209740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7" name="Google Shape;209740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8" name="Google Shape;209740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39" name="Google Shape;209740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1" name="Google Shape;209740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048740" name="Google Shape;209740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1" name="Google Shape;209740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2" name="Google Shape;209740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3" name="Google Shape;209740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2" name="Google Shape;209740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048744" name="Google Shape;209741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5" name="Google Shape;209741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6" name="Google Shape;209741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83" name="Google Shape;209741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048747" name="Google Shape;209741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8" name="Google Shape;209741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49" name="Google Shape;209741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750" name="Google Shape;209741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751" name="Google Shape;2097418;p11"/>
          <p:cNvSpPr txBox="1"/>
          <p:nvPr>
            <p:ph type="title" hasCustomPrompt="1"/>
          </p:nvPr>
        </p:nvSpPr>
        <p:spPr>
          <a:xfrm>
            <a:off x="1851500" y="1030300"/>
            <a:ext cx="8489100" cy="248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52" name="Google Shape;2097419;p11"/>
          <p:cNvSpPr txBox="1"/>
          <p:nvPr>
            <p:ph type="body" idx="1"/>
          </p:nvPr>
        </p:nvSpPr>
        <p:spPr>
          <a:xfrm>
            <a:off x="1851500" y="3616400"/>
            <a:ext cx="8489100" cy="14817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algn="ctr" indent="-3365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algn="ctr" indent="-32385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algn="ctr" indent="-32385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algn="ctr" indent="-32385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algn="ctr" indent="-32385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algn="ctr" indent="-32385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algn="ctr" indent="-32385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algn="ctr" indent="-32385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algn="ctr" indent="-32385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753" name="Google Shape;2097420;p1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84" name="Shape 2097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Google Shape;2097422;p12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26" name="Shape 2097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2097424;p13"/>
          <p:cNvSpPr/>
          <p:nvPr/>
        </p:nvSpPr>
        <p:spPr>
          <a:xfrm>
            <a:off x="446534" y="3085764"/>
            <a:ext cx="11298900" cy="3338100"/>
          </a:xfrm>
          <a:prstGeom prst="rect"/>
          <a:solidFill>
            <a:srgbClr val="465359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580" name="Google Shape;2097425;p13"/>
          <p:cNvSpPr txBox="1"/>
          <p:nvPr>
            <p:ph type="title"/>
          </p:nvPr>
        </p:nvSpPr>
        <p:spPr>
          <a:xfrm>
            <a:off x="581190" y="1020431"/>
            <a:ext cx="10993500" cy="14751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1" name="Google Shape;2097426;p13"/>
          <p:cNvSpPr txBox="1"/>
          <p:nvPr>
            <p:ph type="subTitle" idx="1"/>
          </p:nvPr>
        </p:nvSpPr>
        <p:spPr>
          <a:xfrm>
            <a:off x="581193" y="2495445"/>
            <a:ext cx="10993500" cy="590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cap="none" sz="1600">
                <a:solidFill>
                  <a:schemeClr val="accent1"/>
                </a:solidFill>
              </a:defRPr>
            </a:lvl1pPr>
            <a:lvl2pPr algn="ctr" lvl="1" rtl="0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algn="ctr" lvl="2" rtl="0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algn="ctr" lvl="3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algn="ctr" lvl="4" rtl="0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algn="ctr" lvl="5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algn="ctr" lvl="6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algn="ctr" lvl="7" rtl="0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algn="ctr" lvl="8" rtl="0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2" name="Google Shape;2097427;p13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3" name="Google Shape;2097428;p13"/>
          <p:cNvSpPr txBox="1"/>
          <p:nvPr>
            <p:ph type="ftr" idx="11"/>
          </p:nvPr>
        </p:nvSpPr>
        <p:spPr>
          <a:xfrm>
            <a:off x="581192" y="6423914"/>
            <a:ext cx="69171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84" name="Google Shape;2097429;p13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29" name="Shape 2097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Google Shape;2097431;p1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lstStyle>
            <a:lvl1pPr algn="l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589" name="Google Shape;2097432;p1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l" indent="-333756" lvl="0" marL="457200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●"/>
            </a:lvl1pPr>
            <a:lvl2pPr algn="l" indent="-333756" lvl="1" marL="9144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2pPr>
            <a:lvl3pPr algn="l" indent="-333756" lvl="2" marL="13716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3pPr>
            <a:lvl4pPr algn="l" indent="-333756" lvl="3" marL="18288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4pPr>
            <a:lvl5pPr algn="l" indent="-333756" lvl="4" marL="22860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5pPr>
            <a:lvl6pPr algn="l" indent="-333756" lvl="5" marL="2743200" rtl="0">
              <a:spcBef>
                <a:spcPts val="600"/>
              </a:spcBef>
              <a:spcAft>
                <a:spcPts val="0"/>
              </a:spcAft>
              <a:buSzPts val="1656"/>
              <a:buChar char="■"/>
            </a:lvl6pPr>
            <a:lvl7pPr algn="l" indent="-333756" lvl="6" marL="3200400" rtl="0">
              <a:spcBef>
                <a:spcPts val="600"/>
              </a:spcBef>
              <a:spcAft>
                <a:spcPts val="0"/>
              </a:spcAft>
              <a:buSzPts val="1656"/>
              <a:buChar char="●"/>
            </a:lvl7pPr>
            <a:lvl8pPr algn="l" indent="-333756" lvl="7" marL="3657600" rtl="0">
              <a:spcBef>
                <a:spcPts val="600"/>
              </a:spcBef>
              <a:spcAft>
                <a:spcPts val="0"/>
              </a:spcAft>
              <a:buSzPts val="1656"/>
              <a:buChar char="○"/>
            </a:lvl8pPr>
            <a:lvl9pPr algn="l" indent="-333756" lvl="8" marL="4114800" rtl="0">
              <a:spcBef>
                <a:spcPts val="600"/>
              </a:spcBef>
              <a:spcAft>
                <a:spcPts val="600"/>
              </a:spcAft>
              <a:buSzPts val="1656"/>
              <a:buChar char="■"/>
            </a:lvl9pPr>
          </a:lstStyle>
          <a:p/>
        </p:txBody>
      </p:sp>
      <p:sp>
        <p:nvSpPr>
          <p:cNvPr id="1048590" name="Google Shape;2097433;p14"/>
          <p:cNvSpPr txBox="1"/>
          <p:nvPr>
            <p:ph type="dt" idx="10"/>
          </p:nvPr>
        </p:nvSpPr>
        <p:spPr>
          <a:xfrm>
            <a:off x="7605950" y="6423914"/>
            <a:ext cx="28449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1" name="Google Shape;2097434;p14"/>
          <p:cNvSpPr txBox="1"/>
          <p:nvPr>
            <p:ph type="ftr" idx="11"/>
          </p:nvPr>
        </p:nvSpPr>
        <p:spPr>
          <a:xfrm>
            <a:off x="3327400" y="6248400"/>
            <a:ext cx="6908700" cy="3810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400" i="0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92" name="Google Shape;2097435;p14"/>
          <p:cNvSpPr txBox="1"/>
          <p:nvPr>
            <p:ph type="sldNum" idx="12"/>
          </p:nvPr>
        </p:nvSpPr>
        <p:spPr>
          <a:xfrm>
            <a:off x="10558300" y="6423914"/>
            <a:ext cx="1052400" cy="365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>
            <a:lvl1pPr algn="r" indent="0" lvl="0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algn="r" indent="0" lvl="1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algn="r" indent="0" lvl="2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algn="r" indent="0" lvl="3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algn="r" indent="0" lvl="4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algn="r" indent="0" lvl="5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algn="r" indent="0" lvl="6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algn="r" indent="0" lvl="7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algn="r" indent="0" lvl="8" marL="0" rtl="0">
              <a:spcBef>
                <a:spcPts val="0"/>
              </a:spcBef>
              <a:buNone/>
              <a:defRPr sz="9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&lt;#&gt;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</p:bgPr>
    </p:bg>
    <p:spTree>
      <p:nvGrpSpPr>
        <p:cNvPr id="47" name="Shape 2097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2097200;p3"/>
          <p:cNvGrpSpPr/>
          <p:nvPr/>
        </p:nvGrpSpPr>
        <p:grpSpPr>
          <a:xfrm>
            <a:off x="195687" y="4541"/>
            <a:ext cx="1644245" cy="1846001"/>
            <a:chOff x="146769" y="3406"/>
            <a:chExt cx="1233215" cy="1384535"/>
          </a:xfrm>
        </p:grpSpPr>
        <p:grpSp>
          <p:nvGrpSpPr>
            <p:cNvPr id="49" name="Google Shape;209720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8626" name="Google Shape;209720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7" name="Google Shape;209720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0" name="Google Shape;209720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48628" name="Google Shape;209720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9" name="Google Shape;209720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0" name="Google Shape;209720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1" name="Google Shape;209720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048631" name="Google Shape;209720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2" name="Google Shape;209721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3" name="Google Shape;209721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4" name="Google Shape;209721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grpSp>
        <p:nvGrpSpPr>
          <p:cNvPr id="52" name="Google Shape;2097213;p3"/>
          <p:cNvGrpSpPr/>
          <p:nvPr/>
        </p:nvGrpSpPr>
        <p:grpSpPr>
          <a:xfrm>
            <a:off x="9033219" y="3871914"/>
            <a:ext cx="2914791" cy="2985925"/>
            <a:chOff x="6775084" y="2904008"/>
            <a:chExt cx="2186148" cy="2239500"/>
          </a:xfrm>
        </p:grpSpPr>
        <p:grpSp>
          <p:nvGrpSpPr>
            <p:cNvPr id="53" name="Google Shape;209721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048635" name="Google Shape;209721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6" name="Google Shape;209721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4" name="Google Shape;209721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048637" name="Google Shape;209721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8" name="Google Shape;209721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39" name="Google Shape;209722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5" name="Google Shape;209722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048640" name="Google Shape;209722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1" name="Google Shape;209722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2" name="Google Shape;209722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3" name="Google Shape;209722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56" name="Google Shape;209722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8644" name="Google Shape;209722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5" name="Google Shape;209722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6" name="Google Shape;209722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7" name="Google Shape;209723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48" name="Google Shape;209723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49" name="Google Shape;2097232;p3"/>
          <p:cNvSpPr txBox="1"/>
          <p:nvPr>
            <p:ph type="title"/>
          </p:nvPr>
        </p:nvSpPr>
        <p:spPr>
          <a:xfrm>
            <a:off x="1098667" y="2151767"/>
            <a:ext cx="7810500" cy="24972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50" name="Google Shape;2097233;p3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02" name="Shape 2097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2097235;p4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807" name="Google Shape;209723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8" name="Google Shape;209723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9" name="Google Shape;2097238;p4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810" name="Google Shape;2097239;p4"/>
          <p:cNvSpPr txBox="1"/>
          <p:nvPr>
            <p:ph type="body" idx="1"/>
          </p:nvPr>
        </p:nvSpPr>
        <p:spPr>
          <a:xfrm>
            <a:off x="1738400" y="2653400"/>
            <a:ext cx="93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811" name="Google Shape;2097240;p4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85" name="Shape 2097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2097242;p5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55" name="Google Shape;209724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56" name="Google Shape;209724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57" name="Google Shape;2097245;p5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58" name="Google Shape;2097246;p5"/>
          <p:cNvSpPr txBox="1"/>
          <p:nvPr>
            <p:ph type="body" idx="1"/>
          </p:nvPr>
        </p:nvSpPr>
        <p:spPr>
          <a:xfrm>
            <a:off x="17384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59" name="Google Shape;2097247;p5"/>
          <p:cNvSpPr txBox="1"/>
          <p:nvPr>
            <p:ph type="body" idx="2"/>
          </p:nvPr>
        </p:nvSpPr>
        <p:spPr>
          <a:xfrm>
            <a:off x="6538200" y="2653400"/>
            <a:ext cx="4574100" cy="33888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0" name="Google Shape;2097248;p5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39" name="Shape 2097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2097250;p6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611" name="Google Shape;209725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612" name="Google Shape;209725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613" name="Google Shape;2097253;p6"/>
          <p:cNvSpPr txBox="1"/>
          <p:nvPr>
            <p:ph type="title"/>
          </p:nvPr>
        </p:nvSpPr>
        <p:spPr>
          <a:xfrm>
            <a:off x="1738400" y="798100"/>
            <a:ext cx="9374100" cy="13323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614" name="Google Shape;2097254;p6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89" name="Shape 209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2097256;p7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7" name="Google Shape;209725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8" name="Google Shape;209725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9" name="Google Shape;2097259;p7"/>
          <p:cNvSpPr txBox="1"/>
          <p:nvPr>
            <p:ph type="title"/>
          </p:nvPr>
        </p:nvSpPr>
        <p:spPr>
          <a:xfrm>
            <a:off x="1738400" y="798100"/>
            <a:ext cx="4416000" cy="2120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70" name="Google Shape;2097260;p7"/>
          <p:cNvSpPr txBox="1"/>
          <p:nvPr>
            <p:ph type="body" idx="1"/>
          </p:nvPr>
        </p:nvSpPr>
        <p:spPr>
          <a:xfrm>
            <a:off x="1738400" y="3079567"/>
            <a:ext cx="4416000" cy="2962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71" name="Google Shape;2097261;p7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</p:bgPr>
    </p:bg>
    <p:spTree>
      <p:nvGrpSpPr>
        <p:cNvPr id="42" name="Shape 2097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2097263;p8"/>
          <p:cNvGrpSpPr/>
          <p:nvPr/>
        </p:nvGrpSpPr>
        <p:grpSpPr>
          <a:xfrm>
            <a:off x="9155392" y="1742"/>
            <a:ext cx="3023192" cy="3468833"/>
            <a:chOff x="6790514" y="1306"/>
            <a:chExt cx="2267451" cy="2601690"/>
          </a:xfrm>
        </p:grpSpPr>
        <p:grpSp>
          <p:nvGrpSpPr>
            <p:cNvPr id="44" name="Google Shape;209726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048616" name="Google Shape;209726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7" name="Google Shape;209726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18" name="Google Shape;209726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5" name="Google Shape;209726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048619" name="Google Shape;209726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0" name="Google Shape;209727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1" name="Google Shape;209727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  <p:grpSp>
          <p:nvGrpSpPr>
            <p:cNvPr id="46" name="Google Shape;209727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048622" name="Google Shape;209727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/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  <p:sp>
            <p:nvSpPr>
              <p:cNvPr id="1048623" name="Google Shape;209727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="ctr" anchorCtr="0" bIns="121900" lIns="121900" rIns="121900" spcFirstLastPara="1" tIns="121900" wrap="square">
                <a:noAutofit/>
              </a:bodyPr>
              <a:lstStyle>
                <a:def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algn="l" lv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b="0" cap="none" sz="1400" i="0" strike="noStrike" u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</a:p>
            </p:txBody>
          </p:sp>
        </p:grpSp>
      </p:grpSp>
      <p:sp>
        <p:nvSpPr>
          <p:cNvPr id="1048624" name="Google Shape;2097275;p8"/>
          <p:cNvSpPr txBox="1"/>
          <p:nvPr>
            <p:ph type="title"/>
          </p:nvPr>
        </p:nvSpPr>
        <p:spPr>
          <a:xfrm>
            <a:off x="1098667" y="1018133"/>
            <a:ext cx="7810500" cy="47643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8625" name="Google Shape;2097276;p8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87" name="Shape 2097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2097278;p9"/>
          <p:cNvGrpSpPr/>
          <p:nvPr/>
        </p:nvGrpSpPr>
        <p:grpSpPr>
          <a:xfrm>
            <a:off x="834621" y="399168"/>
            <a:ext cx="1332416" cy="1332416"/>
            <a:chOff x="348199" y="179450"/>
            <a:chExt cx="1116300" cy="1116300"/>
          </a:xfrm>
        </p:grpSpPr>
        <p:sp>
          <p:nvSpPr>
            <p:cNvPr id="1048761" name="Google Shape;209727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762" name="Google Shape;209728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763" name="Google Shape;2097281;p9"/>
          <p:cNvSpPr txBox="1"/>
          <p:nvPr>
            <p:ph type="title"/>
          </p:nvPr>
        </p:nvSpPr>
        <p:spPr>
          <a:xfrm>
            <a:off x="1738400" y="798100"/>
            <a:ext cx="4574100" cy="26535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</a:lvl9pPr>
          </a:lstStyle>
          <a:p/>
        </p:txBody>
      </p:sp>
      <p:sp>
        <p:nvSpPr>
          <p:cNvPr id="1048764" name="Google Shape;2097282;p9"/>
          <p:cNvSpPr txBox="1"/>
          <p:nvPr>
            <p:ph type="subTitle" idx="1"/>
          </p:nvPr>
        </p:nvSpPr>
        <p:spPr>
          <a:xfrm>
            <a:off x="1738400" y="3657604"/>
            <a:ext cx="4574100" cy="9681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765" name="Google Shape;2097283;p9"/>
          <p:cNvSpPr txBox="1"/>
          <p:nvPr>
            <p:ph type="body" idx="2"/>
          </p:nvPr>
        </p:nvSpPr>
        <p:spPr>
          <a:xfrm>
            <a:off x="6538267" y="881333"/>
            <a:ext cx="4574100" cy="5160900"/>
          </a:xfrm>
          <a:prstGeom prst="rect"/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</a:lvl1pPr>
            <a:lvl2pPr indent="-323850" lvl="1" marL="9144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4pPr>
            <a:lvl5pPr indent="-323850" lvl="4" marL="22860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5pPr>
            <a:lvl6pPr indent="-323850" lvl="5" marL="27432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6pPr>
            <a:lvl7pPr indent="-323850" lvl="6" marL="3200400" rtl="0">
              <a:spcBef>
                <a:spcPts val="0"/>
              </a:spcBef>
              <a:spcAft>
                <a:spcPts val="0"/>
              </a:spcAft>
              <a:buSzPts val="1500"/>
              <a:buChar char="●"/>
            </a:lvl7pPr>
            <a:lvl8pPr indent="-323850" lvl="7" marL="3657600" rtl="0">
              <a:spcBef>
                <a:spcPts val="0"/>
              </a:spcBef>
              <a:spcAft>
                <a:spcPts val="0"/>
              </a:spcAft>
              <a:buSzPts val="1500"/>
              <a:buChar char="○"/>
            </a:lvl8pPr>
            <a:lvl9pPr indent="-323850" lvl="8" marL="4114800" rtl="0">
              <a:spcBef>
                <a:spcPts val="0"/>
              </a:spcBef>
              <a:spcAft>
                <a:spcPts val="0"/>
              </a:spcAft>
              <a:buSzPts val="1500"/>
              <a:buChar char="■"/>
            </a:lvl9pPr>
          </a:lstStyle>
          <a:p/>
        </p:txBody>
      </p:sp>
      <p:sp>
        <p:nvSpPr>
          <p:cNvPr id="1048766" name="Google Shape;2097284;p9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00" name="Shape 2097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2097286;p10"/>
          <p:cNvGrpSpPr/>
          <p:nvPr/>
        </p:nvGrpSpPr>
        <p:grpSpPr>
          <a:xfrm>
            <a:off x="951176" y="5129497"/>
            <a:ext cx="1100560" cy="1100560"/>
            <a:chOff x="348199" y="179450"/>
            <a:chExt cx="1116300" cy="1116300"/>
          </a:xfrm>
        </p:grpSpPr>
        <p:sp>
          <p:nvSpPr>
            <p:cNvPr id="1048803" name="Google Shape;209728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  <p:sp>
          <p:nvSpPr>
            <p:cNvPr id="1048804" name="Google Shape;209728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="ctr" anchorCtr="0" bIns="121900" lIns="121900" rIns="121900" spcFirstLastPara="1" tIns="121900" wrap="square">
              <a:noAutofit/>
            </a:bodyPr>
            <a:lstStyle>
              <a:def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l" lv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b="0" cap="none" sz="1400" i="0" strike="noStrike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</a:p>
          </p:txBody>
        </p:sp>
      </p:grpSp>
      <p:sp>
        <p:nvSpPr>
          <p:cNvPr id="1048805" name="Google Shape;2097289;p10"/>
          <p:cNvSpPr txBox="1"/>
          <p:nvPr>
            <p:ph type="body" idx="1"/>
          </p:nvPr>
        </p:nvSpPr>
        <p:spPr>
          <a:xfrm>
            <a:off x="1738400" y="5518633"/>
            <a:ext cx="7790700" cy="7131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lvl1pPr>
          </a:lstStyle>
          <a:p/>
        </p:txBody>
      </p:sp>
      <p:sp>
        <p:nvSpPr>
          <p:cNvPr id="1048806" name="Google Shape;2097290;p10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</p:bgPr>
    </p:bg>
    <p:spTree>
      <p:nvGrpSpPr>
        <p:cNvPr id="12" name="Shape 2097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209715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Maven Pro"/>
              <a:buNone/>
              <a:defRPr b="1" sz="37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048577" name="Google Shape;2097157;p1"/>
          <p:cNvSpPr txBox="1"/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/>
          <a:noFill/>
          <a:ln>
            <a:noFill/>
          </a:ln>
        </p:spPr>
        <p:txBody>
          <a:bodyPr anchor="t" anchorCtr="0" bIns="121900" lIns="121900" rIns="121900" spcFirstLastPara="1" tIns="121900" wrap="square">
            <a:normAutofit/>
          </a:bodyPr>
          <a:lstStyle>
            <a:lvl1pPr indent="-3365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unito"/>
              <a:buChar char="●"/>
              <a:defRPr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238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238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238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238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238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●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238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○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238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"/>
              <a:buChar char="■"/>
              <a:defRPr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48578" name="Google Shape;2097158;p1"/>
          <p:cNvSpPr txBox="1"/>
          <p:nvPr>
            <p:ph type="sldNum" idx="12"/>
          </p:nvPr>
        </p:nvSpPr>
        <p:spPr>
          <a:xfrm>
            <a:off x="11268061" y="6315968"/>
            <a:ext cx="731700" cy="524700"/>
          </a:xfrm>
          <a:prstGeom prst="rect"/>
          <a:noFill/>
          <a:ln>
            <a:noFill/>
          </a:ln>
        </p:spPr>
        <p:txBody>
          <a:bodyPr anchor="ctr" anchorCtr="0" bIns="121900" lIns="121900" rIns="121900" spcFirstLastPara="1" tIns="121900" wrap="square">
            <a:normAutofit/>
          </a:bodyPr>
          <a:lstStyle>
            <a:lvl1pPr algn="r" lvl="0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algn="r" lvl="1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algn="r" lvl="2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algn="r" lvl="3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algn="r" lvl="4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algn="r" lvl="5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algn="r" lvl="6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algn="r" lvl="7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algn="r" lvl="8" rtl="0">
              <a:buNone/>
              <a:defRPr sz="12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Shape 2097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Google Shape;2097472;p1"/>
          <p:cNvSpPr txBox="1"/>
          <p:nvPr>
            <p:ph type="title"/>
          </p:nvPr>
        </p:nvSpPr>
        <p:spPr>
          <a:xfrm>
            <a:off x="1359108" y="1821635"/>
            <a:ext cx="9144000" cy="977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1667" lnSpcReduction="20000"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Helvetica Neue"/>
              <a:buNone/>
            </a:pPr>
            <a:r>
              <a:rPr b="1" lang="en-U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EXPLORING FANDANGO DISPLAYED SCORES VERSUS TRUE USER RATINGS</a:t>
            </a:r>
            <a:endParaRPr b="1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586" name="Google Shape;2097473;p1"/>
          <p:cNvSpPr txBox="1"/>
          <p:nvPr/>
        </p:nvSpPr>
        <p:spPr>
          <a:xfrm>
            <a:off x="-329781" y="1034320"/>
            <a:ext cx="12726600" cy="637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3200"/>
              <a:buFont typeface="Arial"/>
              <a:buNone/>
            </a:pPr>
            <a:r>
              <a:rPr b="1" cap="none" sz="32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cap="none" sz="32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87" name="Google Shape;2097474;p1"/>
          <p:cNvSpPr txBox="1"/>
          <p:nvPr/>
        </p:nvSpPr>
        <p:spPr>
          <a:xfrm>
            <a:off x="2282457" y="4713153"/>
            <a:ext cx="7980300" cy="108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355600" lvl="0" marL="45720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AutoNum type="arabicPeriod"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CULTURAL </a:t>
            </a: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ENGINEERING</a:t>
            </a:r>
            <a:endParaRPr b="0" cap="none" sz="1800" i="0" strike="noStrike" u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rgbClr val="1482AB"/>
              </a:buClr>
              <a:buSzPts val="2000"/>
              <a:buFont typeface="Arial"/>
              <a:buNone/>
            </a:pPr>
            <a:r>
              <a:rPr b="1" cap="none" sz="2000" i="0" lang="en-US" strike="noStrike" u="non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    Park College of Engineering and Technology</a:t>
            </a:r>
            <a:endParaRPr b="1" cap="none" sz="2000" i="0" strike="noStrike" u="non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Shape 2097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2097466;p24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0" name="Google Shape;2097467;p24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8"/>
              <a:buNone/>
            </a:pPr>
            <a:r>
              <a:rPr sz="2400" lang="en-US"/>
              <a:t>Reference from kaggle website </a:t>
            </a:r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  <a:p>
            <a:pPr algn="l" indent="0" lvl="0" marL="0" rtl="0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SzPts val="2208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Shape 2097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2097469;p25"/>
          <p:cNvSpPr txBox="1"/>
          <p:nvPr>
            <p:ph type="title"/>
          </p:nvPr>
        </p:nvSpPr>
        <p:spPr>
          <a:xfrm>
            <a:off x="1463041" y="2766217"/>
            <a:ext cx="92988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2097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97441;p16"/>
          <p:cNvSpPr txBox="1"/>
          <p:nvPr>
            <p:ph type="title"/>
          </p:nvPr>
        </p:nvSpPr>
        <p:spPr>
          <a:xfrm>
            <a:off x="849573" y="558468"/>
            <a:ext cx="10515600" cy="13257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1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4" name="Google Shape;2097442;p16"/>
          <p:cNvSpPr txBox="1"/>
          <p:nvPr>
            <p:ph type="body" idx="1"/>
          </p:nvPr>
        </p:nvSpPr>
        <p:spPr>
          <a:xfrm>
            <a:off x="838200" y="1618938"/>
            <a:ext cx="11019000" cy="5239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Problem Statement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Proposed System/Solution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System Development Approach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Algorithm &amp; Deployment  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Result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●"/>
            </a:pPr>
            <a:r>
              <a:rPr b="1" sz="2000" lang="en-US">
                <a:latin typeface="Arial"/>
                <a:ea typeface="Arial"/>
                <a:cs typeface="Arial"/>
                <a:sym typeface="Arial"/>
              </a:rPr>
              <a:t>References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Shape 2097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2097444;p1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6" name="Google Shape;2097445;p17"/>
          <p:cNvSpPr txBox="1"/>
          <p:nvPr>
            <p:ph type="body" idx="1"/>
          </p:nvPr>
        </p:nvSpPr>
        <p:spPr>
          <a:xfrm>
            <a:off x="581196" y="1237630"/>
            <a:ext cx="109008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Shape 2097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209744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PROPOSED SOLUTION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598" name="Google Shape;2097448;p18"/>
          <p:cNvSpPr txBox="1"/>
          <p:nvPr>
            <p:ph type="body" idx="1"/>
          </p:nvPr>
        </p:nvSpPr>
        <p:spPr>
          <a:xfrm>
            <a:off x="441671" y="1087378"/>
            <a:ext cx="11613600" cy="55641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●"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 the relationship between popularity of a film and its rating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showing the relationship between rating and votes</a:t>
            </a: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2097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Google Shape;2097450;p19"/>
          <p:cNvSpPr txBox="1"/>
          <p:nvPr>
            <p:ph type="title"/>
          </p:nvPr>
        </p:nvSpPr>
        <p:spPr>
          <a:xfrm>
            <a:off x="581192" y="662572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  APPROACH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0" name="Google Shape;2097451;p19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sz="2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Jupiter notebook</a:t>
            </a: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Shape 2097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Google Shape;2097453;p20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 fontScale="90000"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ALGORITHM &amp; DEPLOYMENT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2" name="Google Shape;2097454;p20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 lnSpcReduction="10000"/>
          </a:bodyPr>
          <a:p>
            <a:pPr algn="l" indent="-3113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of Fandango Ratings to Other Sites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scatterplot exploring the relationship between RT Critic reviews and RT User reviews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Calculate the Mean Absolute Difference between RT scores and RT User scores as described above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distribution showing the </a:t>
            </a:r>
            <a:r>
              <a:rPr b="1" sz="1800" i="1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absolute value</a:t>
            </a: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difference between Critics and Users on Rotten Tomatoes.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Display a scatterplot of the Metacritic Rating versus the Metacritic User rating.</a:t>
            </a:r>
          </a:p>
          <a:p>
            <a:pPr algn="l" indent="-311335" lvl="0" marL="305435" rtl="0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Shape 2097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2097456;p21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4" name="Google Shape;2097457;p21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b="1" sz="40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 movie original ratings and find the scam </a:t>
            </a: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14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0" lvl="0" marL="0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97152" name="Google Shape;2097458;p2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2342502" y="2142524"/>
            <a:ext cx="7848172" cy="4412436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2097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Google Shape;2097460;p22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Google Shape;2097461;p22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-305435" lvl="0" marL="30543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save the money and dont go into the scam 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Shape 2097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2097463;p23"/>
          <p:cNvSpPr txBox="1"/>
          <p:nvPr>
            <p:ph type="body" idx="1"/>
          </p:nvPr>
        </p:nvSpPr>
        <p:spPr>
          <a:xfrm>
            <a:off x="581192" y="1302026"/>
            <a:ext cx="11029500" cy="4673400"/>
          </a:xfrm>
          <a:prstGeom prst="rect"/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p>
            <a:pPr algn="l" indent="0" lvl="0" marL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rPr b="1" sz="1800"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will save the movie and escape from scam websites</a:t>
            </a: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l" indent="-305435" lvl="0" marL="305435" rtl="0">
              <a:lnSpc>
                <a:spcPct val="110000"/>
              </a:lnSpc>
              <a:spcBef>
                <a:spcPts val="960"/>
              </a:spcBef>
              <a:spcAft>
                <a:spcPts val="0"/>
              </a:spcAft>
              <a:buSzPts val="1656"/>
              <a:buChar char="●"/>
            </a:pPr>
            <a:r>
              <a:t/>
            </a:r>
            <a:endParaRPr b="1"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8608" name="Google Shape;2097464;p23"/>
          <p:cNvSpPr txBox="1"/>
          <p:nvPr/>
        </p:nvSpPr>
        <p:spPr>
          <a:xfrm>
            <a:off x="535670" y="844659"/>
            <a:ext cx="11029500" cy="530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rm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cap="none" sz="4400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 b="1" cap="none" sz="4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>
          <a:solidFill>
            <a:schemeClr val="phClr">
              <a:lumMod val="90000"/>
            </a:schemeClr>
          </a:solidFill>
          <a:prstDash val="solid"/>
        </a:ln>
        <a:ln w="22225" cap="rnd">
          <a:solidFill>
            <a:schemeClr val="phClr"/>
          </a:solidFill>
          <a:prstDash val="solid"/>
        </a:ln>
        <a:ln w="25400" cap="rnd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RMX3085</dc:creator>
  <dcterms:created xsi:type="dcterms:W3CDTF">2024-04-04T02:37:21Z</dcterms:created>
  <dcterms:modified xsi:type="dcterms:W3CDTF">2024-04-04T02:37:21Z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0eec5eb0e043482fa25e9a8d06de91f8</vt:lpwstr>
  </property>
</Properties>
</file>