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THARUN 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312213421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unm1455312213421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50ABE064360FCF38564402BE352394F0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Murali R</cp:lastModifiedBy>
  <cp:revision>7</cp:revision>
  <dcterms:created xsi:type="dcterms:W3CDTF">2024-03-29T15:07:22Z</dcterms:created>
  <dcterms:modified xsi:type="dcterms:W3CDTF">2024-09-03T06:07:59Z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