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5258" y="1238168"/>
            <a:ext cx="480418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2102" y="573250"/>
            <a:ext cx="184149" cy="1841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2103" y="573250"/>
            <a:ext cx="184149" cy="184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9707" y="181809"/>
            <a:ext cx="3995284" cy="26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661" y="1115515"/>
            <a:ext cx="5143377" cy="1298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9843" y="397966"/>
            <a:ext cx="3081020" cy="2493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  <a:tabLst>
                <a:tab pos="414020" algn="l"/>
              </a:tabLst>
            </a:pPr>
            <a:r>
              <a:rPr dirty="0" sz="2700" spc="155" b="1">
                <a:solidFill>
                  <a:srgbClr val="FFFFFF"/>
                </a:solidFill>
                <a:latin typeface="Cambria"/>
                <a:cs typeface="Cambria"/>
              </a:rPr>
              <a:t>E	</a:t>
            </a:r>
            <a:r>
              <a:rPr dirty="0" sz="2700" spc="10" b="1">
                <a:solidFill>
                  <a:srgbClr val="FFFFFF"/>
                </a:solidFill>
                <a:latin typeface="Cambria"/>
                <a:cs typeface="Cambria"/>
              </a:rPr>
              <a:t>ploring </a:t>
            </a:r>
            <a:r>
              <a:rPr dirty="0" sz="2700" spc="-25" b="1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dirty="0" sz="2700" spc="-2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00" b="1">
                <a:solidFill>
                  <a:srgbClr val="FFFFFF"/>
                </a:solidFill>
                <a:latin typeface="Cambria"/>
                <a:cs typeface="Cambria"/>
              </a:rPr>
              <a:t>Evolution</a:t>
            </a:r>
            <a:r>
              <a:rPr dirty="0" sz="2700" spc="2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00" spc="-10" b="1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2700" spc="-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00" spc="15" b="1">
                <a:solidFill>
                  <a:srgbClr val="FFFFFF"/>
                </a:solidFill>
                <a:latin typeface="Cambria"/>
                <a:cs typeface="Cambria"/>
              </a:rPr>
              <a:t>Impact </a:t>
            </a:r>
            <a:r>
              <a:rPr dirty="0" sz="2700" spc="30" b="1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dirty="0" sz="2700" spc="10" b="1">
                <a:solidFill>
                  <a:srgbClr val="FFFFFF"/>
                </a:solidFill>
                <a:latin typeface="Cambria"/>
                <a:cs typeface="Cambria"/>
              </a:rPr>
              <a:t>Python: </a:t>
            </a:r>
            <a:r>
              <a:rPr dirty="0" sz="2700" spc="1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00" spc="-15" b="1">
                <a:solidFill>
                  <a:srgbClr val="FFFFFF"/>
                </a:solidFill>
                <a:latin typeface="Cambria"/>
                <a:cs typeface="Cambria"/>
              </a:rPr>
              <a:t>Unraveling</a:t>
            </a:r>
            <a:r>
              <a:rPr dirty="0" sz="2700" spc="-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dirty="0" sz="2700" spc="-2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Cambria"/>
                <a:cs typeface="Cambria"/>
              </a:rPr>
              <a:t>Power</a:t>
            </a:r>
            <a:r>
              <a:rPr dirty="0" sz="2700" spc="-6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00" spc="25" b="1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2700" spc="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00" spc="25" b="1">
                <a:solidFill>
                  <a:srgbClr val="FFFFFF"/>
                </a:solidFill>
                <a:latin typeface="Cambria"/>
                <a:cs typeface="Cambria"/>
              </a:rPr>
              <a:t>Functions </a:t>
            </a:r>
            <a:r>
              <a:rPr dirty="0" sz="2700" spc="-58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00" spc="430" b="1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dirty="0" sz="2700" spc="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00" spc="10" b="1">
                <a:solidFill>
                  <a:srgbClr val="FFFFFF"/>
                </a:solidFill>
                <a:latin typeface="Cambria"/>
                <a:cs typeface="Cambria"/>
              </a:rPr>
              <a:t>Modules</a:t>
            </a:r>
            <a:endParaRPr sz="27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07" y="396819"/>
            <a:ext cx="1637120" cy="2525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07" y="365330"/>
              <a:ext cx="2067138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913" y="471976"/>
            <a:ext cx="1464310" cy="3181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20">
                <a:solidFill>
                  <a:srgbClr val="000000"/>
                </a:solidFill>
              </a:rPr>
              <a:t>Int</a:t>
            </a:r>
            <a:r>
              <a:rPr dirty="0" sz="1900" spc="-10">
                <a:solidFill>
                  <a:srgbClr val="000000"/>
                </a:solidFill>
              </a:rPr>
              <a:t>r</a:t>
            </a:r>
            <a:r>
              <a:rPr dirty="0" sz="1900" spc="15">
                <a:solidFill>
                  <a:srgbClr val="000000"/>
                </a:solidFill>
              </a:rPr>
              <a:t>oduction</a:t>
            </a:r>
            <a:endParaRPr sz="1900"/>
          </a:p>
        </p:txBody>
      </p:sp>
      <p:sp>
        <p:nvSpPr>
          <p:cNvPr id="6" name="object 6"/>
          <p:cNvSpPr txBox="1"/>
          <p:nvPr/>
        </p:nvSpPr>
        <p:spPr>
          <a:xfrm>
            <a:off x="3365909" y="888716"/>
            <a:ext cx="1936750" cy="1367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800" spc="15">
                <a:latin typeface="Verdana"/>
                <a:cs typeface="Verdana"/>
              </a:rPr>
              <a:t>Python </a:t>
            </a:r>
            <a:r>
              <a:rPr dirty="0" sz="800" spc="-20">
                <a:latin typeface="Verdana"/>
                <a:cs typeface="Verdana"/>
              </a:rPr>
              <a:t>is </a:t>
            </a:r>
            <a:r>
              <a:rPr dirty="0" sz="800" spc="-15">
                <a:latin typeface="Verdana"/>
                <a:cs typeface="Verdana"/>
              </a:rPr>
              <a:t>a </a:t>
            </a:r>
            <a:r>
              <a:rPr dirty="0" sz="800" spc="-20">
                <a:latin typeface="Verdana"/>
                <a:cs typeface="Verdana"/>
              </a:rPr>
              <a:t>high-level, </a:t>
            </a:r>
            <a:r>
              <a:rPr dirty="0" sz="800" spc="-10">
                <a:latin typeface="Verdana"/>
                <a:cs typeface="Verdana"/>
              </a:rPr>
              <a:t>general- </a:t>
            </a:r>
            <a:r>
              <a:rPr dirty="0" sz="800" spc="-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pu</a:t>
            </a:r>
            <a:r>
              <a:rPr dirty="0" sz="800">
                <a:latin typeface="Verdana"/>
                <a:cs typeface="Verdana"/>
              </a:rPr>
              <a:t>r</a:t>
            </a:r>
            <a:r>
              <a:rPr dirty="0" sz="800" spc="20">
                <a:latin typeface="Verdana"/>
                <a:cs typeface="Verdana"/>
              </a:rPr>
              <a:t>p</a:t>
            </a:r>
            <a:r>
              <a:rPr dirty="0" sz="800" spc="15">
                <a:latin typeface="Verdana"/>
                <a:cs typeface="Verdana"/>
              </a:rPr>
              <a:t>o</a:t>
            </a:r>
            <a:r>
              <a:rPr dirty="0" sz="800" spc="-15">
                <a:latin typeface="Verdana"/>
                <a:cs typeface="Verdana"/>
              </a:rPr>
              <a:t>se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p</a:t>
            </a:r>
            <a:r>
              <a:rPr dirty="0" sz="800" spc="-10">
                <a:latin typeface="Verdana"/>
                <a:cs typeface="Verdana"/>
              </a:rPr>
              <a:t>r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10">
                <a:latin typeface="Verdana"/>
                <a:cs typeface="Verdana"/>
              </a:rPr>
              <a:t>g</a:t>
            </a:r>
            <a:r>
              <a:rPr dirty="0" sz="800" spc="-5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35">
                <a:latin typeface="Verdana"/>
                <a:cs typeface="Verdana"/>
              </a:rPr>
              <a:t>mmin</a:t>
            </a:r>
            <a:r>
              <a:rPr dirty="0" sz="800" spc="40">
                <a:latin typeface="Verdana"/>
                <a:cs typeface="Verdana"/>
              </a:rPr>
              <a:t>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lan</a:t>
            </a:r>
            <a:r>
              <a:rPr dirty="0" sz="800" spc="35">
                <a:latin typeface="Verdana"/>
                <a:cs typeface="Verdana"/>
              </a:rPr>
              <a:t>gu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15">
                <a:latin typeface="Verdana"/>
                <a:cs typeface="Verdana"/>
              </a:rPr>
              <a:t>ge  </a:t>
            </a:r>
            <a:r>
              <a:rPr dirty="0" sz="800" spc="-10">
                <a:latin typeface="Verdana"/>
                <a:cs typeface="Verdana"/>
              </a:rPr>
              <a:t>k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-5">
                <a:latin typeface="Verdana"/>
                <a:cs typeface="Verdana"/>
              </a:rPr>
              <a:t>o</a:t>
            </a:r>
            <a:r>
              <a:rPr dirty="0" sz="800" spc="35">
                <a:latin typeface="Verdana"/>
                <a:cs typeface="Verdana"/>
              </a:rPr>
              <a:t>wn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f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-25">
                <a:latin typeface="Verdana"/>
                <a:cs typeface="Verdana"/>
              </a:rPr>
              <a:t>r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i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-30">
                <a:latin typeface="Verdana"/>
                <a:cs typeface="Verdana"/>
              </a:rPr>
              <a:t>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5">
                <a:latin typeface="Verdana"/>
                <a:cs typeface="Verdana"/>
              </a:rPr>
              <a:t>dabil</a:t>
            </a:r>
            <a:r>
              <a:rPr dirty="0" sz="800" spc="-5">
                <a:latin typeface="Verdana"/>
                <a:cs typeface="Verdana"/>
              </a:rPr>
              <a:t>i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 spc="-45">
                <a:latin typeface="Verdana"/>
                <a:cs typeface="Verdana"/>
              </a:rPr>
              <a:t>y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an</a:t>
            </a:r>
            <a:r>
              <a:rPr dirty="0" sz="800" spc="25">
                <a:latin typeface="Verdana"/>
                <a:cs typeface="Verdana"/>
              </a:rPr>
              <a:t>d  </a:t>
            </a:r>
            <a:r>
              <a:rPr dirty="0" sz="800" spc="5">
                <a:latin typeface="Verdana"/>
                <a:cs typeface="Verdana"/>
              </a:rPr>
              <a:t>si</a:t>
            </a:r>
            <a:r>
              <a:rPr dirty="0" sz="800" spc="5">
                <a:latin typeface="Verdana"/>
                <a:cs typeface="Verdana"/>
              </a:rPr>
              <a:t>m</a:t>
            </a:r>
            <a:r>
              <a:rPr dirty="0" sz="800" spc="10">
                <a:latin typeface="Verdana"/>
                <a:cs typeface="Verdana"/>
              </a:rPr>
              <a:t>plic</a:t>
            </a:r>
            <a:r>
              <a:rPr dirty="0" sz="800">
                <a:latin typeface="Verdana"/>
                <a:cs typeface="Verdana"/>
              </a:rPr>
              <a:t>i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 spc="-75">
                <a:latin typeface="Verdana"/>
                <a:cs typeface="Verdana"/>
              </a:rPr>
              <a:t>y</a:t>
            </a:r>
            <a:r>
              <a:rPr dirty="0" sz="800" spc="-125">
                <a:latin typeface="Verdana"/>
                <a:cs typeface="Verdana"/>
              </a:rPr>
              <a:t>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0">
                <a:latin typeface="Verdana"/>
                <a:cs typeface="Verdana"/>
              </a:rPr>
              <a:t>It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w</a:t>
            </a:r>
            <a:r>
              <a:rPr dirty="0" sz="800" spc="-25">
                <a:latin typeface="Verdana"/>
                <a:cs typeface="Verdana"/>
              </a:rPr>
              <a:t>as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c</a:t>
            </a:r>
            <a:r>
              <a:rPr dirty="0" sz="800" spc="-15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5">
                <a:latin typeface="Verdana"/>
                <a:cs typeface="Verdana"/>
              </a:rPr>
              <a:t>a</a:t>
            </a:r>
            <a:r>
              <a:rPr dirty="0" sz="800" spc="-20">
                <a:latin typeface="Verdana"/>
                <a:cs typeface="Verdana"/>
              </a:rPr>
              <a:t>t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b</a:t>
            </a:r>
            <a:r>
              <a:rPr dirty="0" sz="800" spc="-45">
                <a:latin typeface="Verdana"/>
                <a:cs typeface="Verdana"/>
              </a:rPr>
              <a:t>y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G</a:t>
            </a:r>
            <a:r>
              <a:rPr dirty="0" sz="800" spc="15">
                <a:latin typeface="Verdana"/>
                <a:cs typeface="Verdana"/>
              </a:rPr>
              <a:t>uido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v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20">
                <a:latin typeface="Verdana"/>
                <a:cs typeface="Verdana"/>
              </a:rPr>
              <a:t>n  </a:t>
            </a:r>
            <a:r>
              <a:rPr dirty="0" sz="800" spc="10">
                <a:latin typeface="Verdana"/>
                <a:cs typeface="Verdana"/>
              </a:rPr>
              <a:t>R</a:t>
            </a:r>
            <a:r>
              <a:rPr dirty="0" sz="800" spc="5">
                <a:latin typeface="Verdana"/>
                <a:cs typeface="Verdana"/>
              </a:rPr>
              <a:t>ossum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an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40">
                <a:latin typeface="Verdana"/>
                <a:cs typeface="Verdana"/>
              </a:rPr>
              <a:t>ﬁ</a:t>
            </a:r>
            <a:r>
              <a:rPr dirty="0" sz="800" spc="-30">
                <a:latin typeface="Verdana"/>
                <a:cs typeface="Verdana"/>
              </a:rPr>
              <a:t>r</a:t>
            </a:r>
            <a:r>
              <a:rPr dirty="0" sz="800" spc="-30">
                <a:latin typeface="Verdana"/>
                <a:cs typeface="Verdana"/>
              </a:rPr>
              <a:t>s</a:t>
            </a:r>
            <a:r>
              <a:rPr dirty="0" sz="800" spc="5">
                <a:latin typeface="Verdana"/>
                <a:cs typeface="Verdana"/>
              </a:rPr>
              <a:t>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-5">
                <a:latin typeface="Verdana"/>
                <a:cs typeface="Verdana"/>
              </a:rPr>
              <a:t>el</a:t>
            </a:r>
            <a:r>
              <a:rPr dirty="0" sz="800" spc="-20">
                <a:latin typeface="Verdana"/>
                <a:cs typeface="Verdana"/>
              </a:rPr>
              <a:t>e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>
                <a:latin typeface="Verdana"/>
                <a:cs typeface="Verdana"/>
              </a:rPr>
              <a:t>sed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225">
                <a:latin typeface="Verdana"/>
                <a:cs typeface="Verdana"/>
              </a:rPr>
              <a:t>1</a:t>
            </a:r>
            <a:r>
              <a:rPr dirty="0" sz="800" spc="-35">
                <a:latin typeface="Verdana"/>
                <a:cs typeface="Verdana"/>
              </a:rPr>
              <a:t>99</a:t>
            </a:r>
            <a:r>
              <a:rPr dirty="0" sz="800" spc="-175">
                <a:latin typeface="Verdana"/>
                <a:cs typeface="Verdana"/>
              </a:rPr>
              <a:t>1.</a:t>
            </a:r>
            <a:endParaRPr sz="800">
              <a:latin typeface="Verdana"/>
              <a:cs typeface="Verdana"/>
            </a:endParaRPr>
          </a:p>
          <a:p>
            <a:pPr marL="12700" marR="103505">
              <a:lnSpc>
                <a:spcPts val="960"/>
              </a:lnSpc>
              <a:spcBef>
                <a:spcPts val="25"/>
              </a:spcBef>
            </a:pPr>
            <a:r>
              <a:rPr dirty="0" sz="800" spc="75">
                <a:latin typeface="Verdana"/>
                <a:cs typeface="Verdana"/>
              </a:rPr>
              <a:t>P</a:t>
            </a:r>
            <a:r>
              <a:rPr dirty="0" sz="800" spc="-35">
                <a:latin typeface="Verdana"/>
                <a:cs typeface="Verdana"/>
              </a:rPr>
              <a:t>y</a:t>
            </a:r>
            <a:r>
              <a:rPr dirty="0" sz="800" spc="15">
                <a:latin typeface="Verdana"/>
                <a:cs typeface="Verdana"/>
              </a:rPr>
              <a:t>th</a:t>
            </a:r>
            <a:r>
              <a:rPr dirty="0" sz="800" spc="15">
                <a:latin typeface="Verdana"/>
                <a:cs typeface="Verdana"/>
              </a:rPr>
              <a:t>on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supp</a:t>
            </a:r>
            <a:r>
              <a:rPr dirty="0" sz="800" spc="10">
                <a:latin typeface="Verdana"/>
                <a:cs typeface="Verdana"/>
              </a:rPr>
              <a:t>o</a:t>
            </a:r>
            <a:r>
              <a:rPr dirty="0" sz="800" spc="-15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-30">
                <a:latin typeface="Verdana"/>
                <a:cs typeface="Verdana"/>
              </a:rPr>
              <a:t>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mul</a:t>
            </a:r>
            <a:r>
              <a:rPr dirty="0" sz="800" spc="5">
                <a:latin typeface="Verdana"/>
                <a:cs typeface="Verdana"/>
              </a:rPr>
              <a:t>tiple  </a:t>
            </a:r>
            <a:r>
              <a:rPr dirty="0" sz="800" spc="5">
                <a:latin typeface="Verdana"/>
                <a:cs typeface="Verdana"/>
              </a:rPr>
              <a:t>p</a:t>
            </a:r>
            <a:r>
              <a:rPr dirty="0" sz="800" spc="-10">
                <a:latin typeface="Verdana"/>
                <a:cs typeface="Verdana"/>
              </a:rPr>
              <a:t>r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10">
                <a:latin typeface="Verdana"/>
                <a:cs typeface="Verdana"/>
              </a:rPr>
              <a:t>g</a:t>
            </a:r>
            <a:r>
              <a:rPr dirty="0" sz="800" spc="-5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60">
                <a:latin typeface="Verdana"/>
                <a:cs typeface="Verdana"/>
              </a:rPr>
              <a:t>m</a:t>
            </a:r>
            <a:r>
              <a:rPr dirty="0" sz="800" spc="55">
                <a:latin typeface="Verdana"/>
                <a:cs typeface="Verdana"/>
              </a:rPr>
              <a:t>m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40">
                <a:latin typeface="Verdana"/>
                <a:cs typeface="Verdana"/>
              </a:rPr>
              <a:t>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30">
                <a:latin typeface="Verdana"/>
                <a:cs typeface="Verdana"/>
              </a:rPr>
              <a:t>p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35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5">
                <a:latin typeface="Verdana"/>
                <a:cs typeface="Verdana"/>
              </a:rPr>
              <a:t>digms,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5">
                <a:latin typeface="Verdana"/>
                <a:cs typeface="Verdana"/>
              </a:rPr>
              <a:t>l</a:t>
            </a:r>
            <a:r>
              <a:rPr dirty="0" sz="800" spc="5">
                <a:latin typeface="Verdana"/>
                <a:cs typeface="Verdana"/>
              </a:rPr>
              <a:t>u</a:t>
            </a:r>
            <a:r>
              <a:rPr dirty="0" sz="800" spc="20">
                <a:latin typeface="Verdana"/>
                <a:cs typeface="Verdana"/>
              </a:rPr>
              <a:t>din</a:t>
            </a:r>
            <a:r>
              <a:rPr dirty="0" sz="800" spc="30">
                <a:latin typeface="Verdana"/>
                <a:cs typeface="Verdana"/>
              </a:rPr>
              <a:t>g  </a:t>
            </a:r>
            <a:r>
              <a:rPr dirty="0" sz="800" spc="5">
                <a:latin typeface="Verdana"/>
                <a:cs typeface="Verdana"/>
              </a:rPr>
              <a:t>p</a:t>
            </a:r>
            <a:r>
              <a:rPr dirty="0" sz="800" spc="-10">
                <a:latin typeface="Verdana"/>
                <a:cs typeface="Verdana"/>
              </a:rPr>
              <a:t>r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10">
                <a:latin typeface="Verdana"/>
                <a:cs typeface="Verdana"/>
              </a:rPr>
              <a:t>du</a:t>
            </a:r>
            <a:r>
              <a:rPr dirty="0" sz="800">
                <a:latin typeface="Verdana"/>
                <a:cs typeface="Verdana"/>
              </a:rPr>
              <a:t>r</a:t>
            </a:r>
            <a:r>
              <a:rPr dirty="0" sz="800" spc="-50">
                <a:latin typeface="Verdana"/>
                <a:cs typeface="Verdana"/>
              </a:rPr>
              <a:t>al,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>
                <a:latin typeface="Verdana"/>
                <a:cs typeface="Verdana"/>
              </a:rPr>
              <a:t>bjec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 spc="-60">
                <a:latin typeface="Verdana"/>
                <a:cs typeface="Verdana"/>
              </a:rPr>
              <a:t>-</a:t>
            </a:r>
            <a:r>
              <a:rPr dirty="0" sz="800" spc="-10">
                <a:latin typeface="Verdana"/>
                <a:cs typeface="Verdana"/>
              </a:rPr>
              <a:t>o</a:t>
            </a:r>
            <a:r>
              <a:rPr dirty="0" sz="800" spc="-20">
                <a:latin typeface="Verdana"/>
                <a:cs typeface="Verdana"/>
              </a:rPr>
              <a:t>r</a:t>
            </a:r>
            <a:r>
              <a:rPr dirty="0" sz="800" spc="-5">
                <a:latin typeface="Verdana"/>
                <a:cs typeface="Verdana"/>
              </a:rPr>
              <a:t>i</a:t>
            </a:r>
            <a:r>
              <a:rPr dirty="0" sz="800" spc="-10">
                <a:latin typeface="Verdana"/>
                <a:cs typeface="Verdana"/>
              </a:rPr>
              <a:t>e</a:t>
            </a:r>
            <a:r>
              <a:rPr dirty="0" sz="800" spc="20">
                <a:latin typeface="Verdana"/>
                <a:cs typeface="Verdana"/>
              </a:rPr>
              <a:t>n</a:t>
            </a:r>
            <a:r>
              <a:rPr dirty="0" sz="800" spc="-10">
                <a:latin typeface="Verdana"/>
                <a:cs typeface="Verdana"/>
              </a:rPr>
              <a:t>t</a:t>
            </a:r>
            <a:r>
              <a:rPr dirty="0" sz="800" spc="-30">
                <a:latin typeface="Verdana"/>
                <a:cs typeface="Verdana"/>
              </a:rPr>
              <a:t>ed,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an</a:t>
            </a:r>
            <a:r>
              <a:rPr dirty="0" sz="800" spc="35">
                <a:latin typeface="Verdana"/>
                <a:cs typeface="Verdana"/>
              </a:rPr>
              <a:t>d</a:t>
            </a:r>
            <a:endParaRPr sz="800">
              <a:latin typeface="Verdana"/>
              <a:cs typeface="Verdana"/>
            </a:endParaRPr>
          </a:p>
          <a:p>
            <a:pPr algn="just" marL="12700" marR="130810">
              <a:lnSpc>
                <a:spcPts val="960"/>
              </a:lnSpc>
              <a:spcBef>
                <a:spcPts val="20"/>
              </a:spcBef>
            </a:pPr>
            <a:r>
              <a:rPr dirty="0" sz="800" spc="10">
                <a:latin typeface="Verdana"/>
                <a:cs typeface="Verdana"/>
              </a:rPr>
              <a:t>fun</a:t>
            </a:r>
            <a:r>
              <a:rPr dirty="0" sz="800" spc="25">
                <a:latin typeface="Verdana"/>
                <a:cs typeface="Verdana"/>
              </a:rPr>
              <a:t>c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>
                <a:latin typeface="Verdana"/>
                <a:cs typeface="Verdana"/>
              </a:rPr>
              <a:t>iona</a:t>
            </a:r>
            <a:r>
              <a:rPr dirty="0" sz="800" spc="-10">
                <a:latin typeface="Verdana"/>
                <a:cs typeface="Verdana"/>
              </a:rPr>
              <a:t>l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p</a:t>
            </a:r>
            <a:r>
              <a:rPr dirty="0" sz="800" spc="-10">
                <a:latin typeface="Verdana"/>
                <a:cs typeface="Verdana"/>
              </a:rPr>
              <a:t>r</a:t>
            </a:r>
            <a:r>
              <a:rPr dirty="0" sz="800" spc="10">
                <a:latin typeface="Verdana"/>
                <a:cs typeface="Verdana"/>
              </a:rPr>
              <a:t>og</a:t>
            </a:r>
            <a:r>
              <a:rPr dirty="0" sz="800" spc="-5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55">
                <a:latin typeface="Verdana"/>
                <a:cs typeface="Verdana"/>
              </a:rPr>
              <a:t>m</a:t>
            </a:r>
            <a:r>
              <a:rPr dirty="0" sz="800" spc="25">
                <a:latin typeface="Verdana"/>
                <a:cs typeface="Verdana"/>
              </a:rPr>
              <a:t>min</a:t>
            </a:r>
            <a:r>
              <a:rPr dirty="0" sz="800" spc="-40">
                <a:latin typeface="Verdana"/>
                <a:cs typeface="Verdana"/>
              </a:rPr>
              <a:t>g,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ma</a:t>
            </a:r>
            <a:r>
              <a:rPr dirty="0" sz="800">
                <a:latin typeface="Verdana"/>
                <a:cs typeface="Verdana"/>
              </a:rPr>
              <a:t>k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40">
                <a:latin typeface="Verdana"/>
                <a:cs typeface="Verdana"/>
              </a:rPr>
              <a:t>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5">
                <a:latin typeface="Verdana"/>
                <a:cs typeface="Verdana"/>
              </a:rPr>
              <a:t>t  </a:t>
            </a:r>
            <a:r>
              <a:rPr dirty="0" sz="800" spc="-20">
                <a:latin typeface="Verdana"/>
                <a:cs typeface="Verdana"/>
              </a:rPr>
              <a:t>versatile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and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widely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used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various </a:t>
            </a:r>
            <a:r>
              <a:rPr dirty="0" sz="800" spc="-27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domains.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/>
          <a:solidFill>
            <a:srgbClr val="000000"/>
          </a:solidFill>
        </p:spPr>
        <p:txBody>
          <a:bodyPr wrap="square" lIns="0" tIns="79375" rIns="0" bIns="0" rtlCol="0" vert="horz">
            <a:spAutoFit/>
          </a:bodyPr>
          <a:lstStyle/>
          <a:p>
            <a:pPr marL="536575">
              <a:lnSpc>
                <a:spcPct val="100000"/>
              </a:lnSpc>
              <a:spcBef>
                <a:spcPts val="625"/>
              </a:spcBef>
            </a:pPr>
            <a:r>
              <a:rPr dirty="0" sz="1850" spc="10"/>
              <a:t>Early</a:t>
            </a:r>
            <a:r>
              <a:rPr dirty="0" sz="1850" spc="-60"/>
              <a:t> </a:t>
            </a:r>
            <a:r>
              <a:rPr dirty="0" sz="1850" spc="10"/>
              <a:t>Evolution</a:t>
            </a:r>
            <a:endParaRPr sz="1850"/>
          </a:p>
        </p:txBody>
      </p:sp>
      <p:sp>
        <p:nvSpPr>
          <p:cNvPr id="4" name="object 4"/>
          <p:cNvSpPr txBox="1"/>
          <p:nvPr/>
        </p:nvSpPr>
        <p:spPr>
          <a:xfrm>
            <a:off x="2982533" y="1115515"/>
            <a:ext cx="2516505" cy="129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0810" marR="5080" indent="-118745">
              <a:lnSpc>
                <a:spcPct val="114900"/>
              </a:lnSpc>
              <a:spcBef>
                <a:spcPts val="100"/>
              </a:spcBef>
            </a:pPr>
            <a:r>
              <a:rPr dirty="0" sz="800" spc="330">
                <a:latin typeface="Verdana"/>
                <a:cs typeface="Verdana"/>
              </a:rPr>
              <a:t>l</a:t>
            </a:r>
            <a:r>
              <a:rPr dirty="0" sz="800" spc="-125">
                <a:latin typeface="Verdana"/>
                <a:cs typeface="Verdana"/>
              </a:rPr>
              <a:t>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75">
                <a:latin typeface="Verdana"/>
                <a:cs typeface="Verdana"/>
              </a:rPr>
              <a:t>P</a:t>
            </a:r>
            <a:r>
              <a:rPr dirty="0" sz="800" spc="-35">
                <a:latin typeface="Verdana"/>
                <a:cs typeface="Verdana"/>
              </a:rPr>
              <a:t>y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30">
                <a:latin typeface="Verdana"/>
                <a:cs typeface="Verdana"/>
              </a:rPr>
              <a:t>h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30">
                <a:latin typeface="Verdana"/>
                <a:cs typeface="Verdana"/>
              </a:rPr>
              <a:t>n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-229">
                <a:latin typeface="Verdana"/>
                <a:cs typeface="Verdana"/>
              </a:rPr>
              <a:t>1</a:t>
            </a:r>
            <a:r>
              <a:rPr dirty="0" sz="800" spc="-135">
                <a:latin typeface="Verdana"/>
                <a:cs typeface="Verdana"/>
              </a:rPr>
              <a:t>.</a:t>
            </a:r>
            <a:r>
              <a:rPr dirty="0" sz="800" spc="15">
                <a:latin typeface="Verdana"/>
                <a:cs typeface="Verdana"/>
              </a:rPr>
              <a:t>0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-100">
                <a:latin typeface="Verdana"/>
                <a:cs typeface="Verdana"/>
              </a:rPr>
              <a:t>(</a:t>
            </a:r>
            <a:r>
              <a:rPr dirty="0" sz="800" spc="-229">
                <a:latin typeface="Verdana"/>
                <a:cs typeface="Verdana"/>
              </a:rPr>
              <a:t>1</a:t>
            </a:r>
            <a:r>
              <a:rPr dirty="0" sz="800" spc="-30">
                <a:latin typeface="Verdana"/>
                <a:cs typeface="Verdana"/>
              </a:rPr>
              <a:t>99</a:t>
            </a:r>
            <a:r>
              <a:rPr dirty="0" sz="800" spc="10">
                <a:latin typeface="Verdana"/>
                <a:cs typeface="Verdana"/>
              </a:rPr>
              <a:t>4</a:t>
            </a:r>
            <a:r>
              <a:rPr dirty="0" sz="800" spc="-110">
                <a:latin typeface="Verdana"/>
                <a:cs typeface="Verdana"/>
              </a:rPr>
              <a:t>)</a:t>
            </a:r>
            <a:r>
              <a:rPr dirty="0" sz="800" spc="-195">
                <a:latin typeface="Verdana"/>
                <a:cs typeface="Verdana"/>
              </a:rPr>
              <a:t>: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-45">
                <a:latin typeface="Verdana"/>
                <a:cs typeface="Verdana"/>
              </a:rPr>
              <a:t>T</a:t>
            </a:r>
            <a:r>
              <a:rPr dirty="0" sz="800" spc="30">
                <a:latin typeface="Verdana"/>
                <a:cs typeface="Verdana"/>
              </a:rPr>
              <a:t>h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-20">
                <a:latin typeface="Verdana"/>
                <a:cs typeface="Verdana"/>
              </a:rPr>
              <a:t>a</a:t>
            </a:r>
            <a:r>
              <a:rPr dirty="0" sz="800" spc="-10">
                <a:latin typeface="Verdana"/>
                <a:cs typeface="Verdana"/>
              </a:rPr>
              <a:t>l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-15">
                <a:latin typeface="Verdana"/>
                <a:cs typeface="Verdana"/>
              </a:rPr>
              <a:t>l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20">
                <a:latin typeface="Verdana"/>
                <a:cs typeface="Verdana"/>
              </a:rPr>
              <a:t>a</a:t>
            </a:r>
            <a:r>
              <a:rPr dirty="0" sz="800" spc="-35">
                <a:latin typeface="Verdana"/>
                <a:cs typeface="Verdana"/>
              </a:rPr>
              <a:t>s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30">
                <a:latin typeface="Verdana"/>
                <a:cs typeface="Verdana"/>
              </a:rPr>
              <a:t>n</a:t>
            </a:r>
            <a:r>
              <a:rPr dirty="0" sz="800" spc="20">
                <a:latin typeface="Verdana"/>
                <a:cs typeface="Verdana"/>
              </a:rPr>
              <a:t>c</a:t>
            </a:r>
            <a:r>
              <a:rPr dirty="0" sz="800" spc="-15">
                <a:latin typeface="Verdana"/>
                <a:cs typeface="Verdana"/>
              </a:rPr>
              <a:t>l</a:t>
            </a:r>
            <a:r>
              <a:rPr dirty="0" sz="800" spc="20">
                <a:latin typeface="Verdana"/>
                <a:cs typeface="Verdana"/>
              </a:rPr>
              <a:t>u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25">
                <a:latin typeface="Verdana"/>
                <a:cs typeface="Verdana"/>
              </a:rPr>
              <a:t>d  </a:t>
            </a:r>
            <a:r>
              <a:rPr dirty="0" sz="800" spc="-15">
                <a:latin typeface="Verdana"/>
                <a:cs typeface="Verdana"/>
              </a:rPr>
              <a:t>features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like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lambda,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map,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ﬁlter,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and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reduce</a:t>
            </a:r>
            <a:endParaRPr sz="800">
              <a:latin typeface="Verdana"/>
              <a:cs typeface="Verdana"/>
            </a:endParaRPr>
          </a:p>
          <a:p>
            <a:pPr algn="just" marL="130810" marR="5080" indent="-118745">
              <a:lnSpc>
                <a:spcPct val="116100"/>
              </a:lnSpc>
              <a:spcBef>
                <a:spcPts val="10"/>
              </a:spcBef>
            </a:pPr>
            <a:r>
              <a:rPr dirty="0" sz="800" spc="40">
                <a:latin typeface="Verdana"/>
                <a:cs typeface="Verdana"/>
              </a:rPr>
              <a:t>2</a:t>
            </a:r>
            <a:r>
              <a:rPr dirty="0" sz="800" spc="-125">
                <a:latin typeface="Verdana"/>
                <a:cs typeface="Verdana"/>
              </a:rPr>
              <a:t>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75">
                <a:latin typeface="Verdana"/>
                <a:cs typeface="Verdana"/>
              </a:rPr>
              <a:t>P</a:t>
            </a:r>
            <a:r>
              <a:rPr dirty="0" sz="800" spc="-35">
                <a:latin typeface="Verdana"/>
                <a:cs typeface="Verdana"/>
              </a:rPr>
              <a:t>y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30">
                <a:latin typeface="Verdana"/>
                <a:cs typeface="Verdana"/>
              </a:rPr>
              <a:t>h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30">
                <a:latin typeface="Verdana"/>
                <a:cs typeface="Verdana"/>
              </a:rPr>
              <a:t>n</a:t>
            </a:r>
            <a:r>
              <a:rPr dirty="0" sz="800">
                <a:latin typeface="Verdana"/>
                <a:cs typeface="Verdana"/>
              </a:rPr>
              <a:t>     </a:t>
            </a:r>
            <a:r>
              <a:rPr dirty="0" sz="800" spc="-110">
                <a:latin typeface="Verdana"/>
                <a:cs typeface="Verdana"/>
              </a:rPr>
              <a:t> </a:t>
            </a:r>
            <a:r>
              <a:rPr dirty="0" sz="800" spc="-55">
                <a:latin typeface="Verdana"/>
                <a:cs typeface="Verdana"/>
              </a:rPr>
              <a:t>2</a:t>
            </a:r>
            <a:r>
              <a:rPr dirty="0" sz="800" spc="-135">
                <a:latin typeface="Verdana"/>
                <a:cs typeface="Verdana"/>
              </a:rPr>
              <a:t>.</a:t>
            </a:r>
            <a:r>
              <a:rPr dirty="0" sz="800" spc="15">
                <a:latin typeface="Verdana"/>
                <a:cs typeface="Verdana"/>
              </a:rPr>
              <a:t>0</a:t>
            </a:r>
            <a:r>
              <a:rPr dirty="0" sz="800">
                <a:latin typeface="Verdana"/>
                <a:cs typeface="Verdana"/>
              </a:rPr>
              <a:t>     </a:t>
            </a:r>
            <a:r>
              <a:rPr dirty="0" sz="800" spc="-110">
                <a:latin typeface="Verdana"/>
                <a:cs typeface="Verdana"/>
              </a:rPr>
              <a:t> </a:t>
            </a:r>
            <a:r>
              <a:rPr dirty="0" sz="800" spc="-110">
                <a:latin typeface="Verdana"/>
                <a:cs typeface="Verdana"/>
              </a:rPr>
              <a:t>(</a:t>
            </a:r>
            <a:r>
              <a:rPr dirty="0" sz="800" spc="-65">
                <a:latin typeface="Verdana"/>
                <a:cs typeface="Verdana"/>
              </a:rPr>
              <a:t>2</a:t>
            </a:r>
            <a:r>
              <a:rPr dirty="0" sz="800" spc="10">
                <a:latin typeface="Verdana"/>
                <a:cs typeface="Verdana"/>
              </a:rPr>
              <a:t>000</a:t>
            </a:r>
            <a:r>
              <a:rPr dirty="0" sz="800" spc="-110">
                <a:latin typeface="Verdana"/>
                <a:cs typeface="Verdana"/>
              </a:rPr>
              <a:t>)</a:t>
            </a:r>
            <a:r>
              <a:rPr dirty="0" sz="800" spc="-195">
                <a:latin typeface="Verdana"/>
                <a:cs typeface="Verdana"/>
              </a:rPr>
              <a:t>:</a:t>
            </a:r>
            <a:r>
              <a:rPr dirty="0" sz="800">
                <a:latin typeface="Verdana"/>
                <a:cs typeface="Verdana"/>
              </a:rPr>
              <a:t>     </a:t>
            </a:r>
            <a:r>
              <a:rPr dirty="0" sz="800" spc="-110">
                <a:latin typeface="Verdana"/>
                <a:cs typeface="Verdana"/>
              </a:rPr>
              <a:t> </a:t>
            </a:r>
            <a:r>
              <a:rPr dirty="0" sz="800" spc="-105">
                <a:latin typeface="Verdana"/>
                <a:cs typeface="Verdana"/>
              </a:rPr>
              <a:t>I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20">
                <a:latin typeface="Verdana"/>
                <a:cs typeface="Verdana"/>
              </a:rPr>
              <a:t>u</a:t>
            </a:r>
            <a:r>
              <a:rPr dirty="0" sz="800" spc="20">
                <a:latin typeface="Verdana"/>
                <a:cs typeface="Verdana"/>
              </a:rPr>
              <a:t>c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40">
                <a:latin typeface="Verdana"/>
                <a:cs typeface="Verdana"/>
              </a:rPr>
              <a:t>d</a:t>
            </a:r>
            <a:r>
              <a:rPr dirty="0" sz="800">
                <a:latin typeface="Verdana"/>
                <a:cs typeface="Verdana"/>
              </a:rPr>
              <a:t>     </a:t>
            </a:r>
            <a:r>
              <a:rPr dirty="0" sz="800" spc="-110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li</a:t>
            </a:r>
            <a:r>
              <a:rPr dirty="0" sz="800" spc="-35">
                <a:latin typeface="Verdana"/>
                <a:cs typeface="Verdana"/>
              </a:rPr>
              <a:t>s</a:t>
            </a:r>
            <a:r>
              <a:rPr dirty="0" sz="800" spc="5">
                <a:latin typeface="Verdana"/>
                <a:cs typeface="Verdana"/>
              </a:rPr>
              <a:t>t  </a:t>
            </a:r>
            <a:r>
              <a:rPr dirty="0" sz="800" spc="-5">
                <a:latin typeface="Verdana"/>
                <a:cs typeface="Verdana"/>
              </a:rPr>
              <a:t>comprehensions,</a:t>
            </a:r>
            <a:r>
              <a:rPr dirty="0" sz="80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garbage</a:t>
            </a:r>
            <a:r>
              <a:rPr dirty="0" sz="800" spc="29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collection,</a:t>
            </a:r>
            <a:r>
              <a:rPr dirty="0" sz="80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and </a:t>
            </a:r>
            <a:r>
              <a:rPr dirty="0" sz="800" spc="20">
                <a:latin typeface="Verdana"/>
                <a:cs typeface="Verdana"/>
              </a:rPr>
              <a:t> </a:t>
            </a:r>
            <a:r>
              <a:rPr dirty="0" sz="800" spc="35">
                <a:latin typeface="Verdana"/>
                <a:cs typeface="Verdana"/>
              </a:rPr>
              <a:t>U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20">
                <a:latin typeface="Verdana"/>
                <a:cs typeface="Verdana"/>
              </a:rPr>
              <a:t>c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s</a:t>
            </a:r>
            <a:r>
              <a:rPr dirty="0" sz="800" spc="20">
                <a:latin typeface="Verdana"/>
                <a:cs typeface="Verdana"/>
              </a:rPr>
              <a:t>u</a:t>
            </a:r>
            <a:r>
              <a:rPr dirty="0" sz="800" spc="35">
                <a:latin typeface="Verdana"/>
                <a:cs typeface="Verdana"/>
              </a:rPr>
              <a:t>pp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-15">
                <a:latin typeface="Verdana"/>
                <a:cs typeface="Verdana"/>
              </a:rPr>
              <a:t>r</a:t>
            </a:r>
            <a:r>
              <a:rPr dirty="0" sz="800" spc="10">
                <a:latin typeface="Verdana"/>
                <a:cs typeface="Verdana"/>
              </a:rPr>
              <a:t>t</a:t>
            </a:r>
            <a:r>
              <a:rPr dirty="0" sz="800" spc="-125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  <a:p>
            <a:pPr algn="just" marL="130810" indent="-118745">
              <a:lnSpc>
                <a:spcPct val="100000"/>
              </a:lnSpc>
              <a:spcBef>
                <a:spcPts val="145"/>
              </a:spcBef>
            </a:pPr>
            <a:r>
              <a:rPr dirty="0" sz="800" spc="40">
                <a:latin typeface="Verdana"/>
                <a:cs typeface="Verdana"/>
              </a:rPr>
              <a:t>5</a:t>
            </a:r>
            <a:r>
              <a:rPr dirty="0" sz="800" spc="-125">
                <a:latin typeface="Verdana"/>
                <a:cs typeface="Verdana"/>
              </a:rPr>
              <a:t>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75">
                <a:latin typeface="Verdana"/>
                <a:cs typeface="Verdana"/>
              </a:rPr>
              <a:t>P</a:t>
            </a:r>
            <a:r>
              <a:rPr dirty="0" sz="800" spc="-35">
                <a:latin typeface="Verdana"/>
                <a:cs typeface="Verdana"/>
              </a:rPr>
              <a:t>y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30">
                <a:latin typeface="Verdana"/>
                <a:cs typeface="Verdana"/>
              </a:rPr>
              <a:t>h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30">
                <a:latin typeface="Verdana"/>
                <a:cs typeface="Verdana"/>
              </a:rPr>
              <a:t>n</a:t>
            </a:r>
            <a:r>
              <a:rPr dirty="0" sz="800">
                <a:latin typeface="Verdana"/>
                <a:cs typeface="Verdana"/>
              </a:rPr>
              <a:t> 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-65">
                <a:latin typeface="Verdana"/>
                <a:cs typeface="Verdana"/>
              </a:rPr>
              <a:t>3</a:t>
            </a:r>
            <a:r>
              <a:rPr dirty="0" sz="800" spc="-135">
                <a:latin typeface="Verdana"/>
                <a:cs typeface="Verdana"/>
              </a:rPr>
              <a:t>.</a:t>
            </a:r>
            <a:r>
              <a:rPr dirty="0" sz="800" spc="15">
                <a:latin typeface="Verdana"/>
                <a:cs typeface="Verdana"/>
              </a:rPr>
              <a:t>0</a:t>
            </a:r>
            <a:r>
              <a:rPr dirty="0" sz="800">
                <a:latin typeface="Verdana"/>
                <a:cs typeface="Verdana"/>
              </a:rPr>
              <a:t> 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-110">
                <a:latin typeface="Verdana"/>
                <a:cs typeface="Verdana"/>
              </a:rPr>
              <a:t>(</a:t>
            </a:r>
            <a:r>
              <a:rPr dirty="0" sz="800" spc="-65">
                <a:latin typeface="Verdana"/>
                <a:cs typeface="Verdana"/>
              </a:rPr>
              <a:t>2</a:t>
            </a:r>
            <a:r>
              <a:rPr dirty="0" sz="800" spc="10">
                <a:latin typeface="Verdana"/>
                <a:cs typeface="Verdana"/>
              </a:rPr>
              <a:t>00</a:t>
            </a:r>
            <a:r>
              <a:rPr dirty="0" sz="800" spc="-10">
                <a:latin typeface="Verdana"/>
                <a:cs typeface="Verdana"/>
              </a:rPr>
              <a:t>8</a:t>
            </a:r>
            <a:r>
              <a:rPr dirty="0" sz="800" spc="-110">
                <a:latin typeface="Verdana"/>
                <a:cs typeface="Verdana"/>
              </a:rPr>
              <a:t>)</a:t>
            </a:r>
            <a:r>
              <a:rPr dirty="0" sz="800" spc="-195">
                <a:latin typeface="Verdana"/>
                <a:cs typeface="Verdana"/>
              </a:rPr>
              <a:t>:</a:t>
            </a:r>
            <a:r>
              <a:rPr dirty="0" sz="800">
                <a:latin typeface="Verdana"/>
                <a:cs typeface="Verdana"/>
              </a:rPr>
              <a:t> 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A</a:t>
            </a:r>
            <a:r>
              <a:rPr dirty="0" sz="800">
                <a:latin typeface="Verdana"/>
                <a:cs typeface="Verdana"/>
              </a:rPr>
              <a:t> 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60">
                <a:latin typeface="Verdana"/>
                <a:cs typeface="Verdana"/>
              </a:rPr>
              <a:t>m</a:t>
            </a:r>
            <a:r>
              <a:rPr dirty="0" sz="800" spc="-20">
                <a:latin typeface="Verdana"/>
                <a:cs typeface="Verdana"/>
              </a:rPr>
              <a:t>a</a:t>
            </a:r>
            <a:r>
              <a:rPr dirty="0" sz="800" spc="-65">
                <a:latin typeface="Verdana"/>
                <a:cs typeface="Verdana"/>
              </a:rPr>
              <a:t>j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-25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 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o</a:t>
            </a:r>
            <a:r>
              <a:rPr dirty="0" sz="800" spc="-60">
                <a:latin typeface="Verdana"/>
                <a:cs typeface="Verdana"/>
              </a:rPr>
              <a:t>v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-35">
                <a:latin typeface="Verdana"/>
                <a:cs typeface="Verdana"/>
              </a:rPr>
              <a:t>r</a:t>
            </a:r>
            <a:r>
              <a:rPr dirty="0" sz="800" spc="25">
                <a:latin typeface="Verdana"/>
                <a:cs typeface="Verdana"/>
              </a:rPr>
              <a:t>h</a:t>
            </a:r>
            <a:r>
              <a:rPr dirty="0" sz="800" spc="-20">
                <a:latin typeface="Verdana"/>
                <a:cs typeface="Verdana"/>
              </a:rPr>
              <a:t>a</a:t>
            </a:r>
            <a:r>
              <a:rPr dirty="0" sz="800" spc="20">
                <a:latin typeface="Verdana"/>
                <a:cs typeface="Verdana"/>
              </a:rPr>
              <a:t>u</a:t>
            </a:r>
            <a:r>
              <a:rPr dirty="0" sz="800" spc="-15">
                <a:latin typeface="Verdana"/>
                <a:cs typeface="Verdana"/>
              </a:rPr>
              <a:t>l</a:t>
            </a:r>
            <a:r>
              <a:rPr dirty="0" sz="800" spc="-125">
                <a:latin typeface="Verdana"/>
                <a:cs typeface="Verdana"/>
              </a:rPr>
              <a:t>,</a:t>
            </a:r>
            <a:r>
              <a:rPr dirty="0" sz="800">
                <a:latin typeface="Verdana"/>
                <a:cs typeface="Verdana"/>
              </a:rPr>
              <a:t> </a:t>
            </a:r>
            <a:r>
              <a:rPr dirty="0" sz="800" spc="105">
                <a:latin typeface="Verdana"/>
                <a:cs typeface="Verdana"/>
              </a:rPr>
              <a:t> </a:t>
            </a:r>
            <a:r>
              <a:rPr dirty="0" sz="800" spc="30">
                <a:latin typeface="Verdana"/>
                <a:cs typeface="Verdana"/>
              </a:rPr>
              <a:t>n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5"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  <a:p>
            <a:pPr algn="just" marL="130810" marR="5080">
              <a:lnSpc>
                <a:spcPct val="116100"/>
              </a:lnSpc>
              <a:spcBef>
                <a:spcPts val="10"/>
              </a:spcBef>
            </a:pPr>
            <a:r>
              <a:rPr dirty="0" sz="800" spc="35">
                <a:latin typeface="Verdana"/>
                <a:cs typeface="Verdana"/>
              </a:rPr>
              <a:t>b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20">
                <a:latin typeface="Verdana"/>
                <a:cs typeface="Verdana"/>
              </a:rPr>
              <a:t>c</a:t>
            </a:r>
            <a:r>
              <a:rPr dirty="0" sz="800" spc="-25">
                <a:latin typeface="Verdana"/>
                <a:cs typeface="Verdana"/>
              </a:rPr>
              <a:t>k</a:t>
            </a:r>
            <a:r>
              <a:rPr dirty="0" sz="800" spc="25">
                <a:latin typeface="Verdana"/>
                <a:cs typeface="Verdana"/>
              </a:rPr>
              <a:t>w</a:t>
            </a:r>
            <a:r>
              <a:rPr dirty="0" sz="800" spc="-20">
                <a:latin typeface="Verdana"/>
                <a:cs typeface="Verdana"/>
              </a:rPr>
              <a:t>a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55">
                <a:latin typeface="Verdana"/>
                <a:cs typeface="Verdana"/>
              </a:rPr>
              <a:t>-</a:t>
            </a:r>
            <a:r>
              <a:rPr dirty="0" sz="800" spc="20">
                <a:latin typeface="Verdana"/>
                <a:cs typeface="Verdana"/>
              </a:rPr>
              <a:t>c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60">
                <a:latin typeface="Verdana"/>
                <a:cs typeface="Verdana"/>
              </a:rPr>
              <a:t>m</a:t>
            </a:r>
            <a:r>
              <a:rPr dirty="0" sz="800" spc="35">
                <a:latin typeface="Verdana"/>
                <a:cs typeface="Verdana"/>
              </a:rPr>
              <a:t>p</a:t>
            </a:r>
            <a:r>
              <a:rPr dirty="0" sz="800" spc="-20">
                <a:latin typeface="Verdana"/>
                <a:cs typeface="Verdana"/>
              </a:rPr>
              <a:t>a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35">
                <a:latin typeface="Verdana"/>
                <a:cs typeface="Verdana"/>
              </a:rPr>
              <a:t>b</a:t>
            </a:r>
            <a:r>
              <a:rPr dirty="0" sz="800" spc="-15">
                <a:latin typeface="Verdana"/>
                <a:cs typeface="Verdana"/>
              </a:rPr>
              <a:t>l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10">
                <a:latin typeface="Verdana"/>
                <a:cs typeface="Verdana"/>
              </a:rPr>
              <a:t> </a:t>
            </a:r>
            <a:r>
              <a:rPr dirty="0" sz="800" spc="35">
                <a:latin typeface="Verdana"/>
                <a:cs typeface="Verdana"/>
              </a:rPr>
              <a:t>w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30">
                <a:latin typeface="Verdana"/>
                <a:cs typeface="Verdana"/>
              </a:rPr>
              <a:t>h</a:t>
            </a:r>
            <a:r>
              <a:rPr dirty="0" sz="800" spc="10">
                <a:latin typeface="Verdana"/>
                <a:cs typeface="Verdana"/>
              </a:rPr>
              <a:t> </a:t>
            </a:r>
            <a:r>
              <a:rPr dirty="0" sz="800" spc="75">
                <a:latin typeface="Verdana"/>
                <a:cs typeface="Verdana"/>
              </a:rPr>
              <a:t>P</a:t>
            </a:r>
            <a:r>
              <a:rPr dirty="0" sz="800" spc="-35">
                <a:latin typeface="Verdana"/>
                <a:cs typeface="Verdana"/>
              </a:rPr>
              <a:t>y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30">
                <a:latin typeface="Verdana"/>
                <a:cs typeface="Verdana"/>
              </a:rPr>
              <a:t>h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30">
                <a:latin typeface="Verdana"/>
                <a:cs typeface="Verdana"/>
              </a:rPr>
              <a:t>n</a:t>
            </a:r>
            <a:r>
              <a:rPr dirty="0" sz="800" spc="10">
                <a:latin typeface="Verdana"/>
                <a:cs typeface="Verdana"/>
              </a:rPr>
              <a:t> </a:t>
            </a:r>
            <a:r>
              <a:rPr dirty="0" sz="800" spc="-55">
                <a:latin typeface="Verdana"/>
                <a:cs typeface="Verdana"/>
              </a:rPr>
              <a:t>2</a:t>
            </a:r>
            <a:r>
              <a:rPr dirty="0" sz="800" spc="-125">
                <a:latin typeface="Verdana"/>
                <a:cs typeface="Verdana"/>
              </a:rPr>
              <a:t>.</a:t>
            </a:r>
            <a:r>
              <a:rPr dirty="0" sz="800" spc="10">
                <a:latin typeface="Verdana"/>
                <a:cs typeface="Verdana"/>
              </a:rPr>
              <a:t> </a:t>
            </a:r>
            <a:r>
              <a:rPr dirty="0" sz="800" spc="-105">
                <a:latin typeface="Verdana"/>
                <a:cs typeface="Verdana"/>
              </a:rPr>
              <a:t>I</a:t>
            </a:r>
            <a:r>
              <a:rPr dirty="0" sz="800" spc="5">
                <a:latin typeface="Verdana"/>
                <a:cs typeface="Verdana"/>
              </a:rPr>
              <a:t>t</a:t>
            </a:r>
            <a:r>
              <a:rPr dirty="0" sz="800" spc="10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a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65">
                <a:latin typeface="Verdana"/>
                <a:cs typeface="Verdana"/>
              </a:rPr>
              <a:t>m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25">
                <a:latin typeface="Verdana"/>
                <a:cs typeface="Verdana"/>
              </a:rPr>
              <a:t>d  </a:t>
            </a:r>
            <a:r>
              <a:rPr dirty="0" sz="800">
                <a:latin typeface="Verdana"/>
                <a:cs typeface="Verdana"/>
              </a:rPr>
              <a:t>to eliminate inconsistencies </a:t>
            </a:r>
            <a:r>
              <a:rPr dirty="0" sz="800" spc="15">
                <a:latin typeface="Verdana"/>
                <a:cs typeface="Verdana"/>
              </a:rPr>
              <a:t>and </a:t>
            </a:r>
            <a:r>
              <a:rPr dirty="0" sz="800" spc="-5">
                <a:latin typeface="Verdana"/>
                <a:cs typeface="Verdana"/>
              </a:rPr>
              <a:t>improve </a:t>
            </a:r>
            <a:r>
              <a:rPr dirty="0" sz="800" spc="10">
                <a:latin typeface="Verdana"/>
                <a:cs typeface="Verdana"/>
              </a:rPr>
              <a:t>the </a:t>
            </a:r>
            <a:r>
              <a:rPr dirty="0" sz="800" spc="1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language.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1103" y="333835"/>
              <a:ext cx="2076270" cy="25136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265" y="158569"/>
            <a:ext cx="2030730" cy="2451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000000"/>
                </a:solidFill>
                <a:latin typeface="Trebuchet MS"/>
                <a:cs typeface="Trebuchet MS"/>
              </a:rPr>
              <a:t>Function</a:t>
            </a:r>
            <a:r>
              <a:rPr dirty="0" sz="1400" spc="-10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000000"/>
                </a:solidFill>
                <a:latin typeface="Trebuchet MS"/>
                <a:cs typeface="Trebuchet MS"/>
              </a:rPr>
              <a:t>Fundamentals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720" y="547750"/>
            <a:ext cx="2018030" cy="1852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dirty="0" sz="800" spc="20">
                <a:latin typeface="Verdana"/>
                <a:cs typeface="Verdana"/>
              </a:rPr>
              <a:t>A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fun</a:t>
            </a:r>
            <a:r>
              <a:rPr dirty="0" sz="800" spc="25">
                <a:latin typeface="Verdana"/>
                <a:cs typeface="Verdana"/>
              </a:rPr>
              <a:t>c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10">
                <a:latin typeface="Verdana"/>
                <a:cs typeface="Verdana"/>
              </a:rPr>
              <a:t>ion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is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blo</a:t>
            </a:r>
            <a:r>
              <a:rPr dirty="0" sz="800" spc="5">
                <a:latin typeface="Verdana"/>
                <a:cs typeface="Verdana"/>
              </a:rPr>
              <a:t>c</a:t>
            </a:r>
            <a:r>
              <a:rPr dirty="0" sz="800">
                <a:latin typeface="Verdana"/>
                <a:cs typeface="Verdana"/>
              </a:rPr>
              <a:t>k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-15">
                <a:latin typeface="Verdana"/>
                <a:cs typeface="Verdana"/>
              </a:rPr>
              <a:t>f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eusable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10">
                <a:latin typeface="Verdana"/>
                <a:cs typeface="Verdana"/>
              </a:rPr>
              <a:t>ode  </a:t>
            </a:r>
            <a:r>
              <a:rPr dirty="0" sz="800" spc="5">
                <a:latin typeface="Verdana"/>
                <a:cs typeface="Verdana"/>
              </a:rPr>
              <a:t>that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performs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speciﬁc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task.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In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Python, </a:t>
            </a:r>
            <a:r>
              <a:rPr dirty="0" sz="800" spc="-26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y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25">
                <a:latin typeface="Verdana"/>
                <a:cs typeface="Verdana"/>
              </a:rPr>
              <a:t>u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d</a:t>
            </a:r>
            <a:r>
              <a:rPr dirty="0" sz="800" spc="10">
                <a:latin typeface="Verdana"/>
                <a:cs typeface="Verdana"/>
              </a:rPr>
              <a:t>e</a:t>
            </a:r>
            <a:r>
              <a:rPr dirty="0" sz="800" spc="40">
                <a:latin typeface="Verdana"/>
                <a:cs typeface="Verdana"/>
              </a:rPr>
              <a:t>ﬁ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fun</a:t>
            </a:r>
            <a:r>
              <a:rPr dirty="0" sz="800" spc="25">
                <a:latin typeface="Verdana"/>
                <a:cs typeface="Verdana"/>
              </a:rPr>
              <a:t>c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10">
                <a:latin typeface="Verdana"/>
                <a:cs typeface="Verdana"/>
              </a:rPr>
              <a:t>ion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usin</a:t>
            </a:r>
            <a:r>
              <a:rPr dirty="0" sz="800" spc="40">
                <a:latin typeface="Verdana"/>
                <a:cs typeface="Verdana"/>
              </a:rPr>
              <a:t>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25">
                <a:latin typeface="Verdana"/>
                <a:cs typeface="Verdana"/>
              </a:rPr>
              <a:t>h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def  </a:t>
            </a:r>
            <a:r>
              <a:rPr dirty="0" sz="800" spc="-20">
                <a:latin typeface="Verdana"/>
                <a:cs typeface="Verdana"/>
              </a:rPr>
              <a:t>k</a:t>
            </a:r>
            <a:r>
              <a:rPr dirty="0" sz="800" spc="-10">
                <a:latin typeface="Verdana"/>
                <a:cs typeface="Verdana"/>
              </a:rPr>
              <a:t>e</a:t>
            </a:r>
            <a:r>
              <a:rPr dirty="0" sz="800" spc="-50">
                <a:latin typeface="Verdana"/>
                <a:cs typeface="Verdana"/>
              </a:rPr>
              <a:t>y</a:t>
            </a:r>
            <a:r>
              <a:rPr dirty="0" sz="800" spc="25">
                <a:latin typeface="Verdana"/>
                <a:cs typeface="Verdana"/>
              </a:rPr>
              <a:t>w</a:t>
            </a:r>
            <a:r>
              <a:rPr dirty="0" sz="800" spc="5">
                <a:latin typeface="Verdana"/>
                <a:cs typeface="Verdana"/>
              </a:rPr>
              <a:t>o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-45">
                <a:latin typeface="Verdana"/>
                <a:cs typeface="Verdana"/>
              </a:rPr>
              <a:t>d.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5">
                <a:latin typeface="Verdana"/>
                <a:cs typeface="Verdana"/>
              </a:rPr>
              <a:t>F</a:t>
            </a:r>
            <a:r>
              <a:rPr dirty="0" sz="800" spc="25">
                <a:latin typeface="Verdana"/>
                <a:cs typeface="Verdana"/>
              </a:rPr>
              <a:t>un</a:t>
            </a:r>
            <a:r>
              <a:rPr dirty="0" sz="800" spc="25">
                <a:latin typeface="Verdana"/>
                <a:cs typeface="Verdana"/>
              </a:rPr>
              <a:t>c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 spc="-10">
                <a:latin typeface="Verdana"/>
                <a:cs typeface="Verdana"/>
              </a:rPr>
              <a:t>i</a:t>
            </a:r>
            <a:r>
              <a:rPr dirty="0" sz="800">
                <a:latin typeface="Verdana"/>
                <a:cs typeface="Verdana"/>
              </a:rPr>
              <a:t>ons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can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ta</a:t>
            </a:r>
            <a:r>
              <a:rPr dirty="0" sz="800" spc="-25">
                <a:latin typeface="Verdana"/>
                <a:cs typeface="Verdana"/>
              </a:rPr>
              <a:t>k</a:t>
            </a:r>
            <a:r>
              <a:rPr dirty="0" sz="800">
                <a:latin typeface="Verdana"/>
                <a:cs typeface="Verdana"/>
              </a:rPr>
              <a:t>e  </a:t>
            </a:r>
            <a:r>
              <a:rPr dirty="0" sz="800" spc="-20">
                <a:latin typeface="Verdana"/>
                <a:cs typeface="Verdana"/>
              </a:rPr>
              <a:t>parameters, </a:t>
            </a:r>
            <a:r>
              <a:rPr dirty="0" sz="800">
                <a:latin typeface="Verdana"/>
                <a:cs typeface="Verdana"/>
              </a:rPr>
              <a:t>perform </a:t>
            </a:r>
            <a:r>
              <a:rPr dirty="0" sz="800" spc="-15">
                <a:latin typeface="Verdana"/>
                <a:cs typeface="Verdana"/>
              </a:rPr>
              <a:t>operations, </a:t>
            </a:r>
            <a:r>
              <a:rPr dirty="0" sz="800" spc="15">
                <a:latin typeface="Verdana"/>
                <a:cs typeface="Verdana"/>
              </a:rPr>
              <a:t>and </a:t>
            </a:r>
            <a:r>
              <a:rPr dirty="0" sz="800" spc="20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>
                <a:latin typeface="Verdana"/>
                <a:cs typeface="Verdana"/>
              </a:rPr>
              <a:t>tu</a:t>
            </a:r>
            <a:r>
              <a:rPr dirty="0" sz="800" spc="-10">
                <a:latin typeface="Verdana"/>
                <a:cs typeface="Verdana"/>
              </a:rPr>
              <a:t>r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v</a:t>
            </a:r>
            <a:r>
              <a:rPr dirty="0" sz="800" spc="-5">
                <a:latin typeface="Verdana"/>
                <a:cs typeface="Verdana"/>
              </a:rPr>
              <a:t>alues</a:t>
            </a:r>
            <a:r>
              <a:rPr dirty="0" sz="800" spc="-125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800" spc="-25">
                <a:latin typeface="Verdana"/>
                <a:cs typeface="Verdana"/>
              </a:rPr>
              <a:t>example: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800" spc="5">
                <a:latin typeface="Verdana"/>
                <a:cs typeface="Verdana"/>
              </a:rPr>
              <a:t>def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g</a:t>
            </a:r>
            <a:r>
              <a:rPr dirty="0" sz="800" spc="-10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-5">
                <a:latin typeface="Verdana"/>
                <a:cs typeface="Verdana"/>
              </a:rPr>
              <a:t>t(nam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-150">
                <a:latin typeface="Verdana"/>
                <a:cs typeface="Verdana"/>
              </a:rPr>
              <a:t>):</a:t>
            </a:r>
            <a:endParaRPr sz="800">
              <a:latin typeface="Verdana"/>
              <a:cs typeface="Verdana"/>
            </a:endParaRPr>
          </a:p>
          <a:p>
            <a:pPr marL="117475" marR="371475">
              <a:lnSpc>
                <a:spcPct val="114900"/>
              </a:lnSpc>
            </a:pPr>
            <a:r>
              <a:rPr dirty="0" sz="800" spc="-110">
                <a:latin typeface="Verdana"/>
                <a:cs typeface="Verdana"/>
              </a:rPr>
              <a:t>”″</a:t>
            </a:r>
            <a:r>
              <a:rPr dirty="0" sz="800" spc="5">
                <a:latin typeface="Verdana"/>
                <a:cs typeface="Verdana"/>
              </a:rPr>
              <a:t>“</a:t>
            </a:r>
            <a:r>
              <a:rPr dirty="0" sz="800" spc="-10">
                <a:latin typeface="Verdana"/>
                <a:cs typeface="Verdana"/>
              </a:rPr>
              <a:t>P</a:t>
            </a:r>
            <a:r>
              <a:rPr dirty="0" sz="800" spc="-35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i</a:t>
            </a:r>
            <a:r>
              <a:rPr dirty="0" sz="800" spc="15">
                <a:latin typeface="Verdana"/>
                <a:cs typeface="Verdana"/>
              </a:rPr>
              <a:t>nt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g</a:t>
            </a:r>
            <a:r>
              <a:rPr dirty="0" sz="800" spc="-10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5">
                <a:latin typeface="Verdana"/>
                <a:cs typeface="Verdana"/>
              </a:rPr>
              <a:t>tin</a:t>
            </a:r>
            <a:r>
              <a:rPr dirty="0" sz="800" spc="40">
                <a:latin typeface="Verdana"/>
                <a:cs typeface="Verdana"/>
              </a:rPr>
              <a:t>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60">
                <a:latin typeface="Verdana"/>
                <a:cs typeface="Verdana"/>
              </a:rPr>
              <a:t>m</a:t>
            </a:r>
            <a:r>
              <a:rPr dirty="0" sz="800" spc="-20">
                <a:latin typeface="Verdana"/>
                <a:cs typeface="Verdana"/>
              </a:rPr>
              <a:t>essa</a:t>
            </a:r>
            <a:r>
              <a:rPr dirty="0" sz="800" spc="-30">
                <a:latin typeface="Verdana"/>
                <a:cs typeface="Verdana"/>
              </a:rPr>
              <a:t>ge</a:t>
            </a:r>
            <a:r>
              <a:rPr dirty="0" sz="800" spc="-35">
                <a:latin typeface="Verdana"/>
                <a:cs typeface="Verdana"/>
              </a:rPr>
              <a:t>.</a:t>
            </a:r>
            <a:r>
              <a:rPr dirty="0" sz="800" spc="-85">
                <a:latin typeface="Verdana"/>
                <a:cs typeface="Verdana"/>
              </a:rPr>
              <a:t>”″”  </a:t>
            </a:r>
            <a:r>
              <a:rPr dirty="0" sz="800" spc="5">
                <a:latin typeface="Verdana"/>
                <a:cs typeface="Verdana"/>
              </a:rPr>
              <a:t>p</a:t>
            </a:r>
            <a:r>
              <a:rPr dirty="0" sz="800" spc="-5">
                <a:latin typeface="Verdana"/>
                <a:cs typeface="Verdana"/>
              </a:rPr>
              <a:t>r</a:t>
            </a:r>
            <a:r>
              <a:rPr dirty="0" sz="800" spc="-20">
                <a:latin typeface="Verdana"/>
                <a:cs typeface="Verdana"/>
              </a:rPr>
              <a:t>int(</a:t>
            </a:r>
            <a:r>
              <a:rPr dirty="0" sz="800" spc="45">
                <a:latin typeface="Verdana"/>
                <a:cs typeface="Verdana"/>
              </a:rPr>
              <a:t>f</a:t>
            </a:r>
            <a:r>
              <a:rPr dirty="0" sz="800" spc="-5">
                <a:latin typeface="Verdana"/>
                <a:cs typeface="Verdana"/>
              </a:rPr>
              <a:t>”Hell</a:t>
            </a:r>
            <a:r>
              <a:rPr dirty="0" sz="800" spc="-25">
                <a:latin typeface="Verdana"/>
                <a:cs typeface="Verdana"/>
              </a:rPr>
              <a:t>o</a:t>
            </a:r>
            <a:r>
              <a:rPr dirty="0" sz="800" spc="-125">
                <a:latin typeface="Verdana"/>
                <a:cs typeface="Verdana"/>
              </a:rPr>
              <a:t>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245">
                <a:latin typeface="Verdana"/>
                <a:cs typeface="Verdana"/>
              </a:rPr>
              <a:t>{</a:t>
            </a:r>
            <a:r>
              <a:rPr dirty="0" sz="800" spc="5">
                <a:latin typeface="Verdana"/>
                <a:cs typeface="Verdana"/>
              </a:rPr>
              <a:t>na</a:t>
            </a:r>
            <a:r>
              <a:rPr dirty="0" sz="800" spc="60">
                <a:latin typeface="Verdana"/>
                <a:cs typeface="Verdana"/>
              </a:rPr>
              <a:t>m</a:t>
            </a:r>
            <a:r>
              <a:rPr dirty="0" sz="800" spc="-120">
                <a:latin typeface="Verdana"/>
                <a:cs typeface="Verdana"/>
              </a:rPr>
              <a:t>e}!</a:t>
            </a:r>
            <a:r>
              <a:rPr dirty="0" sz="800" spc="-85">
                <a:latin typeface="Verdana"/>
                <a:cs typeface="Verdana"/>
              </a:rPr>
              <a:t>”)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-25">
                <a:latin typeface="Verdana"/>
                <a:cs typeface="Verdana"/>
              </a:rPr>
              <a:t>greet(“Alice”)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477135">
              <a:lnSpc>
                <a:spcPct val="100000"/>
              </a:lnSpc>
              <a:spcBef>
                <a:spcPts val="90"/>
              </a:spcBef>
            </a:pPr>
            <a:r>
              <a:rPr dirty="0"/>
              <a:t>Module</a:t>
            </a:r>
            <a:r>
              <a:rPr dirty="0" spc="-40"/>
              <a:t> </a:t>
            </a:r>
            <a:r>
              <a:rPr dirty="0" spc="-10"/>
              <a:t>Mastery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94535" y="536036"/>
            <a:ext cx="1804035" cy="2463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dule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4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inin</a:t>
            </a:r>
            <a:r>
              <a:rPr dirty="0" sz="800" spc="3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800" spc="7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ﬁnit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3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sta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ents.  </a:t>
            </a:r>
            <a:r>
              <a:rPr dirty="0" sz="800" spc="-1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3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ode 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logically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eusable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-50">
                <a:solidFill>
                  <a:srgbClr val="FFFFFF"/>
                </a:solidFill>
                <a:latin typeface="Verdana"/>
                <a:cs typeface="Verdana"/>
              </a:rPr>
              <a:t>ts.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u 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6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dul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use 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buil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-in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80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exapmle: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Verdana"/>
              <a:cs typeface="Verdana"/>
            </a:endParaRPr>
          </a:p>
          <a:p>
            <a:pPr marL="12700" marR="462915">
              <a:lnSpc>
                <a:spcPct val="100000"/>
              </a:lnSpc>
            </a:pPr>
            <a:r>
              <a:rPr dirty="0" sz="800" spc="-105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odu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nam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mymodule.py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def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mul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tiply(x,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14">
                <a:solidFill>
                  <a:srgbClr val="FFFFFF"/>
                </a:solidFill>
                <a:latin typeface="Verdana"/>
                <a:cs typeface="Verdana"/>
              </a:rPr>
              <a:t>y):</a:t>
            </a:r>
            <a:endParaRPr sz="800">
              <a:latin typeface="Verdana"/>
              <a:cs typeface="Verdana"/>
            </a:endParaRPr>
          </a:p>
          <a:p>
            <a:pPr marL="12700" marR="248920" indent="104775">
              <a:lnSpc>
                <a:spcPct val="100000"/>
              </a:lnSpc>
            </a:pPr>
            <a:r>
              <a:rPr dirty="0" sz="800" spc="-95">
                <a:solidFill>
                  <a:srgbClr val="FFFFFF"/>
                </a:solidFill>
                <a:latin typeface="Verdana"/>
                <a:cs typeface="Verdana"/>
              </a:rPr>
              <a:t>”″“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etu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oduc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numbers.”″”</a:t>
            </a:r>
            <a:endParaRPr sz="800">
              <a:latin typeface="Verdana"/>
              <a:cs typeface="Verdana"/>
            </a:endParaRPr>
          </a:p>
          <a:p>
            <a:pPr marL="117475">
              <a:lnSpc>
                <a:spcPts val="955"/>
              </a:lnSpc>
            </a:pP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etu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4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4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  <a:p>
            <a:pPr marL="12700" marR="26034">
              <a:lnSpc>
                <a:spcPct val="100000"/>
              </a:lnSpc>
            </a:pPr>
            <a:r>
              <a:rPr dirty="0" sz="800" spc="-105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dule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impo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ym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dule</a:t>
            </a:r>
            <a:endParaRPr sz="800">
              <a:latin typeface="Verdana"/>
              <a:cs typeface="Verdana"/>
            </a:endParaRPr>
          </a:p>
          <a:p>
            <a:pPr marL="12700" marR="158115">
              <a:lnSpc>
                <a:spcPts val="960"/>
              </a:lnSpc>
              <a:spcBef>
                <a:spcPts val="30"/>
              </a:spcBef>
            </a:pP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esul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0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-4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8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dirty="0" sz="800" spc="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le.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ul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tip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800" spc="-4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800" spc="-100">
                <a:solidFill>
                  <a:srgbClr val="FFFFFF"/>
                </a:solidFill>
                <a:latin typeface="Verdana"/>
                <a:cs typeface="Verdana"/>
              </a:rPr>
              <a:t>(3,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40">
                <a:solidFill>
                  <a:srgbClr val="FFFFFF"/>
                </a:solidFill>
                <a:latin typeface="Verdana"/>
                <a:cs typeface="Verdana"/>
              </a:rPr>
              <a:t>4)  </a:t>
            </a:r>
            <a:r>
              <a:rPr dirty="0" sz="800" spc="-20">
                <a:solidFill>
                  <a:srgbClr val="FFFFFF"/>
                </a:solidFill>
                <a:latin typeface="Verdana"/>
                <a:cs typeface="Verdana"/>
              </a:rPr>
              <a:t>print(result)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922614" cy="32564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531" y="610986"/>
            <a:ext cx="2052955" cy="299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10">
                <a:solidFill>
                  <a:srgbClr val="000000"/>
                </a:solidFill>
              </a:rPr>
              <a:t>Impact</a:t>
            </a:r>
            <a:r>
              <a:rPr dirty="0" sz="1800" spc="-3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on</a:t>
            </a:r>
            <a:r>
              <a:rPr dirty="0" sz="1800" spc="-20">
                <a:solidFill>
                  <a:srgbClr val="000000"/>
                </a:solidFill>
              </a:rPr>
              <a:t> </a:t>
            </a:r>
            <a:r>
              <a:rPr dirty="0" sz="1800" spc="5">
                <a:solidFill>
                  <a:srgbClr val="000000"/>
                </a:solidFill>
              </a:rPr>
              <a:t>Industry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450988" y="1000165"/>
            <a:ext cx="2038350" cy="1009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dirty="0" sz="800" spc="-5">
                <a:latin typeface="Verdana"/>
                <a:cs typeface="Verdana"/>
              </a:rPr>
              <a:t>Th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simpl</a:t>
            </a:r>
            <a:r>
              <a:rPr dirty="0" sz="800" spc="-5">
                <a:latin typeface="Verdana"/>
                <a:cs typeface="Verdana"/>
              </a:rPr>
              <a:t>i</a:t>
            </a:r>
            <a:r>
              <a:rPr dirty="0" sz="800" spc="5">
                <a:latin typeface="Verdana"/>
                <a:cs typeface="Verdana"/>
              </a:rPr>
              <a:t>ci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 spc="-75">
                <a:latin typeface="Verdana"/>
                <a:cs typeface="Verdana"/>
              </a:rPr>
              <a:t>y</a:t>
            </a:r>
            <a:r>
              <a:rPr dirty="0" sz="800" spc="-125">
                <a:latin typeface="Verdana"/>
                <a:cs typeface="Verdana"/>
              </a:rPr>
              <a:t>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r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5">
                <a:latin typeface="Verdana"/>
                <a:cs typeface="Verdana"/>
              </a:rPr>
              <a:t>dabil</a:t>
            </a:r>
            <a:r>
              <a:rPr dirty="0" sz="800" spc="-5">
                <a:latin typeface="Verdana"/>
                <a:cs typeface="Verdana"/>
              </a:rPr>
              <a:t>i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 spc="-75">
                <a:latin typeface="Verdana"/>
                <a:cs typeface="Verdana"/>
              </a:rPr>
              <a:t>y</a:t>
            </a:r>
            <a:r>
              <a:rPr dirty="0" sz="800" spc="-125">
                <a:latin typeface="Verdana"/>
                <a:cs typeface="Verdana"/>
              </a:rPr>
              <a:t>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an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v</a:t>
            </a:r>
            <a:r>
              <a:rPr dirty="0" sz="800" spc="-15">
                <a:latin typeface="Verdana"/>
                <a:cs typeface="Verdana"/>
              </a:rPr>
              <a:t>e</a:t>
            </a:r>
            <a:r>
              <a:rPr dirty="0" sz="800" spc="-15">
                <a:latin typeface="Verdana"/>
                <a:cs typeface="Verdana"/>
              </a:rPr>
              <a:t>r</a:t>
            </a:r>
            <a:r>
              <a:rPr dirty="0" sz="800" spc="-10">
                <a:latin typeface="Verdana"/>
                <a:cs typeface="Verdana"/>
              </a:rPr>
              <a:t>satili</a:t>
            </a:r>
            <a:r>
              <a:rPr dirty="0" sz="800" spc="-20">
                <a:latin typeface="Verdana"/>
                <a:cs typeface="Verdana"/>
              </a:rPr>
              <a:t>t</a:t>
            </a:r>
            <a:r>
              <a:rPr dirty="0" sz="800" spc="-35">
                <a:latin typeface="Verdana"/>
                <a:cs typeface="Verdana"/>
              </a:rPr>
              <a:t>y  </a:t>
            </a:r>
            <a:r>
              <a:rPr dirty="0" sz="800" spc="-5">
                <a:latin typeface="Verdana"/>
                <a:cs typeface="Verdana"/>
              </a:rPr>
              <a:t>of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Python,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along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with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its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robust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support </a:t>
            </a:r>
            <a:r>
              <a:rPr dirty="0" sz="800" spc="-27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f</a:t>
            </a:r>
            <a:r>
              <a:rPr dirty="0" sz="800" spc="-10">
                <a:latin typeface="Verdana"/>
                <a:cs typeface="Verdana"/>
              </a:rPr>
              <a:t>or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fun</a:t>
            </a:r>
            <a:r>
              <a:rPr dirty="0" sz="800" spc="25">
                <a:latin typeface="Verdana"/>
                <a:cs typeface="Verdana"/>
              </a:rPr>
              <a:t>c</a:t>
            </a:r>
            <a:r>
              <a:rPr dirty="0" sz="800">
                <a:latin typeface="Verdana"/>
                <a:cs typeface="Verdana"/>
              </a:rPr>
              <a:t>tions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an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60">
                <a:latin typeface="Verdana"/>
                <a:cs typeface="Verdana"/>
              </a:rPr>
              <a:t>m</a:t>
            </a:r>
            <a:r>
              <a:rPr dirty="0" sz="800" spc="15">
                <a:latin typeface="Verdana"/>
                <a:cs typeface="Verdana"/>
              </a:rPr>
              <a:t>odu</a:t>
            </a:r>
            <a:r>
              <a:rPr dirty="0" sz="800">
                <a:latin typeface="Verdana"/>
                <a:cs typeface="Verdana"/>
              </a:rPr>
              <a:t>l</a:t>
            </a:r>
            <a:r>
              <a:rPr dirty="0" sz="800" spc="-55">
                <a:latin typeface="Verdana"/>
                <a:cs typeface="Verdana"/>
              </a:rPr>
              <a:t>es,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15">
                <a:latin typeface="Verdana"/>
                <a:cs typeface="Verdana"/>
              </a:rPr>
              <a:t>on</a:t>
            </a:r>
            <a:r>
              <a:rPr dirty="0" sz="800" spc="5">
                <a:latin typeface="Verdana"/>
                <a:cs typeface="Verdana"/>
              </a:rPr>
              <a:t>t</a:t>
            </a:r>
            <a:r>
              <a:rPr dirty="0" sz="800" spc="-35">
                <a:latin typeface="Verdana"/>
                <a:cs typeface="Verdana"/>
              </a:rPr>
              <a:t>r</a:t>
            </a:r>
            <a:r>
              <a:rPr dirty="0" sz="800" spc="15">
                <a:latin typeface="Verdana"/>
                <a:cs typeface="Verdana"/>
              </a:rPr>
              <a:t>ibu</a:t>
            </a:r>
            <a:r>
              <a:rPr dirty="0" sz="800" spc="-5">
                <a:latin typeface="Verdana"/>
                <a:cs typeface="Verdana"/>
              </a:rPr>
              <a:t>t</a:t>
            </a:r>
            <a:r>
              <a:rPr dirty="0" sz="800">
                <a:latin typeface="Verdana"/>
                <a:cs typeface="Verdana"/>
              </a:rPr>
              <a:t>e  </a:t>
            </a:r>
            <a:r>
              <a:rPr dirty="0" sz="800" spc="-15">
                <a:latin typeface="Verdana"/>
                <a:cs typeface="Verdana"/>
              </a:rPr>
              <a:t>t</a:t>
            </a:r>
            <a:r>
              <a:rPr dirty="0" sz="800" spc="10">
                <a:latin typeface="Verdana"/>
                <a:cs typeface="Verdana"/>
              </a:rPr>
              <a:t>o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10">
                <a:latin typeface="Verdana"/>
                <a:cs typeface="Verdana"/>
              </a:rPr>
              <a:t>fﬁci</a:t>
            </a:r>
            <a:r>
              <a:rPr dirty="0" sz="800" spc="5">
                <a:latin typeface="Verdana"/>
                <a:cs typeface="Verdana"/>
              </a:rPr>
              <a:t>e</a:t>
            </a:r>
            <a:r>
              <a:rPr dirty="0" sz="800" spc="15">
                <a:latin typeface="Verdana"/>
                <a:cs typeface="Verdana"/>
              </a:rPr>
              <a:t>nt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25">
                <a:latin typeface="Verdana"/>
                <a:cs typeface="Verdana"/>
              </a:rPr>
              <a:t>n</a:t>
            </a:r>
            <a:r>
              <a:rPr dirty="0" sz="800" spc="35">
                <a:latin typeface="Verdana"/>
                <a:cs typeface="Verdana"/>
              </a:rPr>
              <a:t>d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scalable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c</a:t>
            </a:r>
            <a:r>
              <a:rPr dirty="0" sz="800" spc="10">
                <a:latin typeface="Verdana"/>
                <a:cs typeface="Verdana"/>
              </a:rPr>
              <a:t>ode  </a:t>
            </a:r>
            <a:r>
              <a:rPr dirty="0" sz="800" spc="5">
                <a:latin typeface="Verdana"/>
                <a:cs typeface="Verdana"/>
              </a:rPr>
              <a:t>development </a:t>
            </a:r>
            <a:r>
              <a:rPr dirty="0" sz="800" spc="10">
                <a:latin typeface="Verdana"/>
                <a:cs typeface="Verdana"/>
              </a:rPr>
              <a:t>in </a:t>
            </a:r>
            <a:r>
              <a:rPr dirty="0" sz="800" spc="-20">
                <a:latin typeface="Verdana"/>
                <a:cs typeface="Verdana"/>
              </a:rPr>
              <a:t>various </a:t>
            </a:r>
            <a:r>
              <a:rPr dirty="0" sz="800" spc="-15">
                <a:latin typeface="Verdana"/>
                <a:cs typeface="Verdana"/>
              </a:rPr>
              <a:t>industries, 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f</a:t>
            </a:r>
            <a:r>
              <a:rPr dirty="0" sz="800" spc="-5">
                <a:latin typeface="Verdana"/>
                <a:cs typeface="Verdana"/>
              </a:rPr>
              <a:t>os</a:t>
            </a:r>
            <a:r>
              <a:rPr dirty="0" sz="800" spc="-20">
                <a:latin typeface="Verdana"/>
                <a:cs typeface="Verdana"/>
              </a:rPr>
              <a:t>t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-35">
                <a:latin typeface="Verdana"/>
                <a:cs typeface="Verdana"/>
              </a:rPr>
              <a:t>r</a:t>
            </a:r>
            <a:r>
              <a:rPr dirty="0" sz="800" spc="10">
                <a:latin typeface="Verdana"/>
                <a:cs typeface="Verdana"/>
              </a:rPr>
              <a:t>in</a:t>
            </a:r>
            <a:r>
              <a:rPr dirty="0" sz="800" spc="40">
                <a:latin typeface="Verdana"/>
                <a:cs typeface="Verdana"/>
              </a:rPr>
              <a:t>g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qui</a:t>
            </a:r>
            <a:r>
              <a:rPr dirty="0" sz="800" spc="10">
                <a:latin typeface="Verdana"/>
                <a:cs typeface="Verdana"/>
              </a:rPr>
              <a:t>c</a:t>
            </a:r>
            <a:r>
              <a:rPr dirty="0" sz="800" spc="-20">
                <a:latin typeface="Verdana"/>
                <a:cs typeface="Verdana"/>
              </a:rPr>
              <a:t>k</a:t>
            </a:r>
            <a:r>
              <a:rPr dirty="0" sz="800" spc="-5">
                <a:latin typeface="Verdana"/>
                <a:cs typeface="Verdana"/>
              </a:rPr>
              <a:t>e</a:t>
            </a:r>
            <a:r>
              <a:rPr dirty="0" sz="800" spc="-25">
                <a:latin typeface="Verdana"/>
                <a:cs typeface="Verdana"/>
              </a:rPr>
              <a:t>r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0">
                <a:latin typeface="Verdana"/>
                <a:cs typeface="Verdana"/>
              </a:rPr>
              <a:t>appli</a:t>
            </a:r>
            <a:r>
              <a:rPr dirty="0" sz="800" spc="5">
                <a:latin typeface="Verdana"/>
                <a:cs typeface="Verdana"/>
              </a:rPr>
              <a:t>c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>
                <a:latin typeface="Verdana"/>
                <a:cs typeface="Verdana"/>
              </a:rPr>
              <a:t>t</a:t>
            </a:r>
            <a:r>
              <a:rPr dirty="0" sz="800" spc="5">
                <a:latin typeface="Verdana"/>
                <a:cs typeface="Verdana"/>
              </a:rPr>
              <a:t>ion  </a:t>
            </a:r>
            <a:r>
              <a:rPr dirty="0" sz="800" spc="5">
                <a:latin typeface="Verdana"/>
                <a:cs typeface="Verdana"/>
              </a:rPr>
              <a:t>development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and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easier</a:t>
            </a:r>
            <a:r>
              <a:rPr dirty="0" sz="800" spc="-7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maintenance.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9644" y="766646"/>
            <a:ext cx="2165985" cy="51498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420">
                <a:solidFill>
                  <a:srgbClr val="000000"/>
                </a:solidFill>
              </a:rPr>
              <a:t>C</a:t>
            </a:r>
            <a:r>
              <a:rPr dirty="0" sz="3200" spc="-15">
                <a:solidFill>
                  <a:srgbClr val="000000"/>
                </a:solidFill>
              </a:rPr>
              <a:t>o</a:t>
            </a:r>
            <a:r>
              <a:rPr dirty="0" sz="3200" spc="30">
                <a:solidFill>
                  <a:srgbClr val="000000"/>
                </a:solidFill>
              </a:rPr>
              <a:t>n</a:t>
            </a:r>
            <a:r>
              <a:rPr dirty="0" sz="3200" spc="85">
                <a:solidFill>
                  <a:srgbClr val="000000"/>
                </a:solidFill>
              </a:rPr>
              <a:t>c</a:t>
            </a:r>
            <a:r>
              <a:rPr dirty="0" sz="3200" spc="15">
                <a:solidFill>
                  <a:srgbClr val="000000"/>
                </a:solidFill>
              </a:rPr>
              <a:t>l</a:t>
            </a:r>
            <a:r>
              <a:rPr dirty="0" sz="3200" spc="25">
                <a:solidFill>
                  <a:srgbClr val="000000"/>
                </a:solidFill>
              </a:rPr>
              <a:t>u</a:t>
            </a:r>
            <a:r>
              <a:rPr dirty="0" sz="3200" spc="5">
                <a:solidFill>
                  <a:srgbClr val="000000"/>
                </a:solidFill>
              </a:rPr>
              <a:t>s</a:t>
            </a:r>
            <a:r>
              <a:rPr dirty="0" sz="3200" spc="-5">
                <a:solidFill>
                  <a:srgbClr val="000000"/>
                </a:solidFill>
              </a:rPr>
              <a:t>i</a:t>
            </a:r>
            <a:r>
              <a:rPr dirty="0" sz="3200" spc="-10">
                <a:solidFill>
                  <a:srgbClr val="000000"/>
                </a:solidFill>
              </a:rPr>
              <a:t>o</a:t>
            </a:r>
            <a:r>
              <a:rPr dirty="0" sz="3200" spc="35">
                <a:solidFill>
                  <a:srgbClr val="000000"/>
                </a:solidFill>
              </a:rPr>
              <a:t>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40501" y="1486916"/>
            <a:ext cx="3164205" cy="7550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800" spc="-114">
                <a:latin typeface="Verdana"/>
                <a:cs typeface="Verdana"/>
              </a:rPr>
              <a:t>I, </a:t>
            </a:r>
            <a:r>
              <a:rPr dirty="0" sz="800" spc="15">
                <a:latin typeface="Verdana"/>
                <a:cs typeface="Verdana"/>
              </a:rPr>
              <a:t>Python </a:t>
            </a:r>
            <a:r>
              <a:rPr dirty="0" sz="800" spc="-5">
                <a:latin typeface="Verdana"/>
                <a:cs typeface="Verdana"/>
              </a:rPr>
              <a:t>stands </a:t>
            </a:r>
            <a:r>
              <a:rPr dirty="0" sz="800" spc="10">
                <a:latin typeface="Verdana"/>
                <a:cs typeface="Verdana"/>
              </a:rPr>
              <a:t>out </a:t>
            </a:r>
            <a:r>
              <a:rPr dirty="0" sz="800" spc="-25">
                <a:latin typeface="Verdana"/>
                <a:cs typeface="Verdana"/>
              </a:rPr>
              <a:t>as </a:t>
            </a:r>
            <a:r>
              <a:rPr dirty="0" sz="800" spc="-15">
                <a:latin typeface="Verdana"/>
                <a:cs typeface="Verdana"/>
              </a:rPr>
              <a:t>a powerful, </a:t>
            </a:r>
            <a:r>
              <a:rPr dirty="0" sz="800" spc="-30">
                <a:latin typeface="Verdana"/>
                <a:cs typeface="Verdana"/>
              </a:rPr>
              <a:t>versatile, </a:t>
            </a:r>
            <a:r>
              <a:rPr dirty="0" sz="800" spc="15">
                <a:latin typeface="Verdana"/>
                <a:cs typeface="Verdana"/>
              </a:rPr>
              <a:t>and </a:t>
            </a:r>
            <a:r>
              <a:rPr dirty="0" sz="800" spc="-10">
                <a:latin typeface="Verdana"/>
                <a:cs typeface="Verdana"/>
              </a:rPr>
              <a:t>user-friendly </a:t>
            </a:r>
            <a:r>
              <a:rPr dirty="0" sz="800" spc="-27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programming </a:t>
            </a:r>
            <a:r>
              <a:rPr dirty="0" sz="800" spc="-5">
                <a:latin typeface="Verdana"/>
                <a:cs typeface="Verdana"/>
              </a:rPr>
              <a:t>language. </a:t>
            </a:r>
            <a:r>
              <a:rPr dirty="0" sz="800" spc="-45">
                <a:latin typeface="Verdana"/>
                <a:cs typeface="Verdana"/>
              </a:rPr>
              <a:t>Its </a:t>
            </a:r>
            <a:r>
              <a:rPr dirty="0" sz="800" spc="-10">
                <a:latin typeface="Verdana"/>
                <a:cs typeface="Verdana"/>
              </a:rPr>
              <a:t>clear </a:t>
            </a:r>
            <a:r>
              <a:rPr dirty="0" sz="800" spc="-35">
                <a:latin typeface="Verdana"/>
                <a:cs typeface="Verdana"/>
              </a:rPr>
              <a:t>syntax, </a:t>
            </a:r>
            <a:r>
              <a:rPr dirty="0" sz="800" spc="-20">
                <a:latin typeface="Verdana"/>
                <a:cs typeface="Verdana"/>
              </a:rPr>
              <a:t>extensive </a:t>
            </a:r>
            <a:r>
              <a:rPr dirty="0" sz="800" spc="-25">
                <a:latin typeface="Verdana"/>
                <a:cs typeface="Verdana"/>
              </a:rPr>
              <a:t>libraries, 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and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broad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applicability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across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diverse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domains,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including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web </a:t>
            </a:r>
            <a:r>
              <a:rPr dirty="0" sz="800" spc="-27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development, </a:t>
            </a:r>
            <a:r>
              <a:rPr dirty="0" sz="800">
                <a:latin typeface="Verdana"/>
                <a:cs typeface="Verdana"/>
              </a:rPr>
              <a:t>data </a:t>
            </a:r>
            <a:r>
              <a:rPr dirty="0" sz="800" spc="-15">
                <a:latin typeface="Verdana"/>
                <a:cs typeface="Verdana"/>
              </a:rPr>
              <a:t>science, </a:t>
            </a:r>
            <a:r>
              <a:rPr dirty="0" sz="800" spc="15">
                <a:latin typeface="Verdana"/>
                <a:cs typeface="Verdana"/>
              </a:rPr>
              <a:t>and </a:t>
            </a:r>
            <a:r>
              <a:rPr dirty="0" sz="800">
                <a:latin typeface="Verdana"/>
                <a:cs typeface="Verdana"/>
              </a:rPr>
              <a:t>artiﬁcial </a:t>
            </a:r>
            <a:r>
              <a:rPr dirty="0" sz="800" spc="-5">
                <a:latin typeface="Verdana"/>
                <a:cs typeface="Verdana"/>
              </a:rPr>
              <a:t>intelligence, </a:t>
            </a:r>
            <a:r>
              <a:rPr dirty="0" sz="800" spc="5">
                <a:latin typeface="Verdana"/>
                <a:cs typeface="Verdana"/>
              </a:rPr>
              <a:t>make </a:t>
            </a:r>
            <a:r>
              <a:rPr dirty="0" sz="800" spc="-5">
                <a:latin typeface="Verdana"/>
                <a:cs typeface="Verdana"/>
              </a:rPr>
              <a:t>it </a:t>
            </a:r>
            <a:r>
              <a:rPr dirty="0" sz="800" spc="-270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a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popular</a:t>
            </a:r>
            <a:r>
              <a:rPr dirty="0" sz="800" spc="10">
                <a:latin typeface="Verdana"/>
                <a:cs typeface="Verdana"/>
              </a:rPr>
              <a:t> choice</a:t>
            </a:r>
            <a:r>
              <a:rPr dirty="0" sz="800" spc="15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for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20">
                <a:latin typeface="Verdana"/>
                <a:cs typeface="Verdana"/>
              </a:rPr>
              <a:t>both</a:t>
            </a:r>
            <a:r>
              <a:rPr dirty="0" sz="800" spc="25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beginners</a:t>
            </a:r>
            <a:r>
              <a:rPr dirty="0" sz="800" spc="1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and</a:t>
            </a:r>
            <a:r>
              <a:rPr dirty="0" sz="800" spc="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experienced </a:t>
            </a:r>
            <a:r>
              <a:rPr dirty="0" sz="800" spc="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developers,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fostering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rapid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5">
                <a:latin typeface="Verdana"/>
                <a:cs typeface="Verdana"/>
              </a:rPr>
              <a:t>development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15">
                <a:latin typeface="Verdana"/>
                <a:cs typeface="Verdana"/>
              </a:rPr>
              <a:t>and</a:t>
            </a:r>
            <a:r>
              <a:rPr dirty="0" sz="800" spc="-70">
                <a:latin typeface="Verdana"/>
                <a:cs typeface="Verdana"/>
              </a:rPr>
              <a:t> </a:t>
            </a:r>
            <a:r>
              <a:rPr dirty="0" sz="800" spc="-15">
                <a:latin typeface="Verdana"/>
                <a:cs typeface="Verdana"/>
              </a:rPr>
              <a:t>innovation.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58" y="1238168"/>
            <a:ext cx="2312670" cy="10052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800" spc="120" b="1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4800" spc="60" b="1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dirty="0" sz="4800" spc="-80" b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4800" spc="55" b="1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4800" spc="-30" b="1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dirty="0" sz="4800" spc="15" b="1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dirty="0" sz="4800" spc="-225" b="1">
                <a:solidFill>
                  <a:srgbClr val="FFFFFF"/>
                </a:solidFill>
                <a:latin typeface="Cambria"/>
                <a:cs typeface="Cambria"/>
              </a:rPr>
              <a:t>!</a:t>
            </a:r>
            <a:endParaRPr sz="4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000" spc="30" b="1">
                <a:solidFill>
                  <a:srgbClr val="FFFFFF"/>
                </a:solidFill>
                <a:latin typeface="Cambria"/>
                <a:cs typeface="Cambria"/>
              </a:rPr>
              <a:t>-PADILAM</a:t>
            </a:r>
            <a:r>
              <a:rPr dirty="0" sz="1000" spc="17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20" b="1">
                <a:solidFill>
                  <a:srgbClr val="FFFFFF"/>
                </a:solidFill>
                <a:latin typeface="Cambria"/>
                <a:cs typeface="Cambria"/>
              </a:rPr>
              <a:t>THARUN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2023-12-08T17:54:14Z</dcterms:created>
  <dcterms:modified xsi:type="dcterms:W3CDTF">2023-12-08T17:54:14Z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2023-12-08T00:00:00Z</vt:filetime>
  </property>
  <property fmtid="{D5CDD505-2E9C-101B-9397-08002B2CF9AE}" pid="3" name="LastSaved">
    <vt:filetime>2023-12-08T00:00:00Z</vt:filetime>
  </property>
</Properties>
</file>