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55D0D-05C4-4B75-92B1-3D148F88C0BA}" v="20" dt="2023-12-27T16:28:30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chala Vamshi Krishna" userId="260a0a642219d81c" providerId="LiveId" clId="{45955D0D-05C4-4B75-92B1-3D148F88C0BA}"/>
    <pc:docChg chg="undo redo custSel addSld modSld">
      <pc:chgData name="Rachala Vamshi Krishna" userId="260a0a642219d81c" providerId="LiveId" clId="{45955D0D-05C4-4B75-92B1-3D148F88C0BA}" dt="2023-12-27T16:28:42.352" v="253" actId="1076"/>
      <pc:docMkLst>
        <pc:docMk/>
      </pc:docMkLst>
      <pc:sldChg chg="modSp mod">
        <pc:chgData name="Rachala Vamshi Krishna" userId="260a0a642219d81c" providerId="LiveId" clId="{45955D0D-05C4-4B75-92B1-3D148F88C0BA}" dt="2023-12-27T15:50:10.889" v="51" actId="20577"/>
        <pc:sldMkLst>
          <pc:docMk/>
          <pc:sldMk cId="3862002122" sldId="257"/>
        </pc:sldMkLst>
        <pc:spChg chg="mod">
          <ac:chgData name="Rachala Vamshi Krishna" userId="260a0a642219d81c" providerId="LiveId" clId="{45955D0D-05C4-4B75-92B1-3D148F88C0BA}" dt="2023-12-27T15:50:10.889" v="51" actId="20577"/>
          <ac:spMkLst>
            <pc:docMk/>
            <pc:sldMk cId="3862002122" sldId="257"/>
            <ac:spMk id="2" creationId="{8006D7E7-5546-896E-126D-B56920E0E2EA}"/>
          </ac:spMkLst>
        </pc:spChg>
        <pc:spChg chg="mod">
          <ac:chgData name="Rachala Vamshi Krishna" userId="260a0a642219d81c" providerId="LiveId" clId="{45955D0D-05C4-4B75-92B1-3D148F88C0BA}" dt="2023-12-27T15:47:09.642" v="24" actId="2711"/>
          <ac:spMkLst>
            <pc:docMk/>
            <pc:sldMk cId="3862002122" sldId="257"/>
            <ac:spMk id="3" creationId="{E65358E4-3FBE-780F-E55D-E2B7F311A4D8}"/>
          </ac:spMkLst>
        </pc:spChg>
      </pc:sldChg>
      <pc:sldChg chg="addSp delSp modSp new mod">
        <pc:chgData name="Rachala Vamshi Krishna" userId="260a0a642219d81c" providerId="LiveId" clId="{45955D0D-05C4-4B75-92B1-3D148F88C0BA}" dt="2023-12-27T15:54:17.285" v="64" actId="2711"/>
        <pc:sldMkLst>
          <pc:docMk/>
          <pc:sldMk cId="2813875051" sldId="258"/>
        </pc:sldMkLst>
        <pc:spChg chg="mod">
          <ac:chgData name="Rachala Vamshi Krishna" userId="260a0a642219d81c" providerId="LiveId" clId="{45955D0D-05C4-4B75-92B1-3D148F88C0BA}" dt="2023-12-27T15:49:59.506" v="45" actId="14100"/>
          <ac:spMkLst>
            <pc:docMk/>
            <pc:sldMk cId="2813875051" sldId="258"/>
            <ac:spMk id="2" creationId="{103BB127-AF2D-2CEE-F82D-521AB3BE9D71}"/>
          </ac:spMkLst>
        </pc:spChg>
        <pc:spChg chg="add del mod">
          <ac:chgData name="Rachala Vamshi Krishna" userId="260a0a642219d81c" providerId="LiveId" clId="{45955D0D-05C4-4B75-92B1-3D148F88C0BA}" dt="2023-12-27T15:54:17.285" v="64" actId="2711"/>
          <ac:spMkLst>
            <pc:docMk/>
            <pc:sldMk cId="2813875051" sldId="258"/>
            <ac:spMk id="3" creationId="{24DF45F7-E873-0803-7BCF-C330BDABD8FA}"/>
          </ac:spMkLst>
        </pc:spChg>
        <pc:spChg chg="add del mod">
          <ac:chgData name="Rachala Vamshi Krishna" userId="260a0a642219d81c" providerId="LiveId" clId="{45955D0D-05C4-4B75-92B1-3D148F88C0BA}" dt="2023-12-27T15:52:11.639" v="55"/>
          <ac:spMkLst>
            <pc:docMk/>
            <pc:sldMk cId="2813875051" sldId="258"/>
            <ac:spMk id="4" creationId="{4D00ACD1-1123-DD2D-A633-8EBAB893F2FF}"/>
          </ac:spMkLst>
        </pc:spChg>
        <pc:spChg chg="add del mod">
          <ac:chgData name="Rachala Vamshi Krishna" userId="260a0a642219d81c" providerId="LiveId" clId="{45955D0D-05C4-4B75-92B1-3D148F88C0BA}" dt="2023-12-27T15:52:18.956" v="59"/>
          <ac:spMkLst>
            <pc:docMk/>
            <pc:sldMk cId="2813875051" sldId="258"/>
            <ac:spMk id="5" creationId="{A73F0C07-7743-4220-B251-C886C99FB49A}"/>
          </ac:spMkLst>
        </pc:spChg>
      </pc:sldChg>
      <pc:sldChg chg="addSp delSp modSp new mod">
        <pc:chgData name="Rachala Vamshi Krishna" userId="260a0a642219d81c" providerId="LiveId" clId="{45955D0D-05C4-4B75-92B1-3D148F88C0BA}" dt="2023-12-27T16:00:57.460" v="107" actId="2711"/>
        <pc:sldMkLst>
          <pc:docMk/>
          <pc:sldMk cId="4141197278" sldId="259"/>
        </pc:sldMkLst>
        <pc:spChg chg="mod">
          <ac:chgData name="Rachala Vamshi Krishna" userId="260a0a642219d81c" providerId="LiveId" clId="{45955D0D-05C4-4B75-92B1-3D148F88C0BA}" dt="2023-12-27T15:59:07.216" v="95" actId="20577"/>
          <ac:spMkLst>
            <pc:docMk/>
            <pc:sldMk cId="4141197278" sldId="259"/>
            <ac:spMk id="2" creationId="{72478977-2112-46E1-DEC0-B0DFC33DFC01}"/>
          </ac:spMkLst>
        </pc:spChg>
        <pc:spChg chg="add del mod">
          <ac:chgData name="Rachala Vamshi Krishna" userId="260a0a642219d81c" providerId="LiveId" clId="{45955D0D-05C4-4B75-92B1-3D148F88C0BA}" dt="2023-12-27T16:00:57.460" v="107" actId="2711"/>
          <ac:spMkLst>
            <pc:docMk/>
            <pc:sldMk cId="4141197278" sldId="259"/>
            <ac:spMk id="3" creationId="{5F67C303-DC7C-E4F3-7A4E-5CB7F20DAA26}"/>
          </ac:spMkLst>
        </pc:spChg>
        <pc:spChg chg="add del mod">
          <ac:chgData name="Rachala Vamshi Krishna" userId="260a0a642219d81c" providerId="LiveId" clId="{45955D0D-05C4-4B75-92B1-3D148F88C0BA}" dt="2023-12-27T15:59:25.391" v="99"/>
          <ac:spMkLst>
            <pc:docMk/>
            <pc:sldMk cId="4141197278" sldId="259"/>
            <ac:spMk id="4" creationId="{A290EF93-9722-7555-5718-702FD7AC23E9}"/>
          </ac:spMkLst>
        </pc:spChg>
      </pc:sldChg>
      <pc:sldChg chg="modSp new mod">
        <pc:chgData name="Rachala Vamshi Krishna" userId="260a0a642219d81c" providerId="LiveId" clId="{45955D0D-05C4-4B75-92B1-3D148F88C0BA}" dt="2023-12-27T16:04:18.491" v="126" actId="2711"/>
        <pc:sldMkLst>
          <pc:docMk/>
          <pc:sldMk cId="1034029504" sldId="260"/>
        </pc:sldMkLst>
        <pc:spChg chg="mod">
          <ac:chgData name="Rachala Vamshi Krishna" userId="260a0a642219d81c" providerId="LiveId" clId="{45955D0D-05C4-4B75-92B1-3D148F88C0BA}" dt="2023-12-27T16:02:43.957" v="115" actId="1076"/>
          <ac:spMkLst>
            <pc:docMk/>
            <pc:sldMk cId="1034029504" sldId="260"/>
            <ac:spMk id="2" creationId="{B437839D-3EA0-83FB-CCCE-DC7ED6224AB2}"/>
          </ac:spMkLst>
        </pc:spChg>
        <pc:spChg chg="mod">
          <ac:chgData name="Rachala Vamshi Krishna" userId="260a0a642219d81c" providerId="LiveId" clId="{45955D0D-05C4-4B75-92B1-3D148F88C0BA}" dt="2023-12-27T16:04:18.491" v="126" actId="2711"/>
          <ac:spMkLst>
            <pc:docMk/>
            <pc:sldMk cId="1034029504" sldId="260"/>
            <ac:spMk id="3" creationId="{6E090612-3DCE-EE83-A02E-7A031C1A069B}"/>
          </ac:spMkLst>
        </pc:spChg>
      </pc:sldChg>
      <pc:sldChg chg="modSp new mod">
        <pc:chgData name="Rachala Vamshi Krishna" userId="260a0a642219d81c" providerId="LiveId" clId="{45955D0D-05C4-4B75-92B1-3D148F88C0BA}" dt="2023-12-27T16:08:15.658" v="166" actId="20577"/>
        <pc:sldMkLst>
          <pc:docMk/>
          <pc:sldMk cId="3093052118" sldId="261"/>
        </pc:sldMkLst>
        <pc:spChg chg="mod">
          <ac:chgData name="Rachala Vamshi Krishna" userId="260a0a642219d81c" providerId="LiveId" clId="{45955D0D-05C4-4B75-92B1-3D148F88C0BA}" dt="2023-12-27T16:05:40.088" v="151" actId="14100"/>
          <ac:spMkLst>
            <pc:docMk/>
            <pc:sldMk cId="3093052118" sldId="261"/>
            <ac:spMk id="2" creationId="{0615EB0F-3CFD-2C2E-59C1-DE8087F66FE4}"/>
          </ac:spMkLst>
        </pc:spChg>
        <pc:spChg chg="mod">
          <ac:chgData name="Rachala Vamshi Krishna" userId="260a0a642219d81c" providerId="LiveId" clId="{45955D0D-05C4-4B75-92B1-3D148F88C0BA}" dt="2023-12-27T16:08:15.658" v="166" actId="20577"/>
          <ac:spMkLst>
            <pc:docMk/>
            <pc:sldMk cId="3093052118" sldId="261"/>
            <ac:spMk id="3" creationId="{5E77D133-AB49-E622-17E9-DECC5E1E0FBD}"/>
          </ac:spMkLst>
        </pc:spChg>
      </pc:sldChg>
      <pc:sldChg chg="modSp new mod">
        <pc:chgData name="Rachala Vamshi Krishna" userId="260a0a642219d81c" providerId="LiveId" clId="{45955D0D-05C4-4B75-92B1-3D148F88C0BA}" dt="2023-12-27T16:10:19.084" v="188" actId="2711"/>
        <pc:sldMkLst>
          <pc:docMk/>
          <pc:sldMk cId="3167403408" sldId="262"/>
        </pc:sldMkLst>
        <pc:spChg chg="mod">
          <ac:chgData name="Rachala Vamshi Krishna" userId="260a0a642219d81c" providerId="LiveId" clId="{45955D0D-05C4-4B75-92B1-3D148F88C0BA}" dt="2023-12-27T16:09:07.928" v="176" actId="1076"/>
          <ac:spMkLst>
            <pc:docMk/>
            <pc:sldMk cId="3167403408" sldId="262"/>
            <ac:spMk id="2" creationId="{25968444-C963-E732-585C-716CEF9E018E}"/>
          </ac:spMkLst>
        </pc:spChg>
        <pc:spChg chg="mod">
          <ac:chgData name="Rachala Vamshi Krishna" userId="260a0a642219d81c" providerId="LiveId" clId="{45955D0D-05C4-4B75-92B1-3D148F88C0BA}" dt="2023-12-27T16:10:19.084" v="188" actId="2711"/>
          <ac:spMkLst>
            <pc:docMk/>
            <pc:sldMk cId="3167403408" sldId="262"/>
            <ac:spMk id="3" creationId="{8AAFAEB0-2FFA-59AA-218F-83352AABB6A9}"/>
          </ac:spMkLst>
        </pc:spChg>
      </pc:sldChg>
      <pc:sldChg chg="addSp delSp modSp new mod">
        <pc:chgData name="Rachala Vamshi Krishna" userId="260a0a642219d81c" providerId="LiveId" clId="{45955D0D-05C4-4B75-92B1-3D148F88C0BA}" dt="2023-12-27T16:12:19.631" v="209"/>
        <pc:sldMkLst>
          <pc:docMk/>
          <pc:sldMk cId="2971004804" sldId="263"/>
        </pc:sldMkLst>
        <pc:spChg chg="mod">
          <ac:chgData name="Rachala Vamshi Krishna" userId="260a0a642219d81c" providerId="LiveId" clId="{45955D0D-05C4-4B75-92B1-3D148F88C0BA}" dt="2023-12-27T16:12:01.571" v="203" actId="1076"/>
          <ac:spMkLst>
            <pc:docMk/>
            <pc:sldMk cId="2971004804" sldId="263"/>
            <ac:spMk id="2" creationId="{104653D2-471B-51E4-38C3-B0E0D6CD0E72}"/>
          </ac:spMkLst>
        </pc:spChg>
        <pc:spChg chg="add del mod">
          <ac:chgData name="Rachala Vamshi Krishna" userId="260a0a642219d81c" providerId="LiveId" clId="{45955D0D-05C4-4B75-92B1-3D148F88C0BA}" dt="2023-12-27T16:12:19.631" v="209"/>
          <ac:spMkLst>
            <pc:docMk/>
            <pc:sldMk cId="2971004804" sldId="263"/>
            <ac:spMk id="3" creationId="{A28185E5-77BB-4D33-6F40-7252D37742E0}"/>
          </ac:spMkLst>
        </pc:spChg>
        <pc:spChg chg="add del mod">
          <ac:chgData name="Rachala Vamshi Krishna" userId="260a0a642219d81c" providerId="LiveId" clId="{45955D0D-05C4-4B75-92B1-3D148F88C0BA}" dt="2023-12-27T16:12:19.596" v="207"/>
          <ac:spMkLst>
            <pc:docMk/>
            <pc:sldMk cId="2971004804" sldId="263"/>
            <ac:spMk id="4" creationId="{E5AD610F-560C-74D7-4AE1-0B338C2982E5}"/>
          </ac:spMkLst>
        </pc:spChg>
      </pc:sldChg>
      <pc:sldChg chg="addSp delSp modSp new mod">
        <pc:chgData name="Rachala Vamshi Krishna" userId="260a0a642219d81c" providerId="LiveId" clId="{45955D0D-05C4-4B75-92B1-3D148F88C0BA}" dt="2023-12-27T16:28:42.352" v="253" actId="1076"/>
        <pc:sldMkLst>
          <pc:docMk/>
          <pc:sldMk cId="1764369425" sldId="264"/>
        </pc:sldMkLst>
        <pc:spChg chg="mod">
          <ac:chgData name="Rachala Vamshi Krishna" userId="260a0a642219d81c" providerId="LiveId" clId="{45955D0D-05C4-4B75-92B1-3D148F88C0BA}" dt="2023-12-27T16:28:42.352" v="253" actId="1076"/>
          <ac:spMkLst>
            <pc:docMk/>
            <pc:sldMk cId="1764369425" sldId="264"/>
            <ac:spMk id="2" creationId="{B7BD9F04-1902-D86E-84F5-E39FC0E0B9B3}"/>
          </ac:spMkLst>
        </pc:spChg>
        <pc:spChg chg="add del mod">
          <ac:chgData name="Rachala Vamshi Krishna" userId="260a0a642219d81c" providerId="LiveId" clId="{45955D0D-05C4-4B75-92B1-3D148F88C0BA}" dt="2023-12-27T16:18:51.248" v="221" actId="478"/>
          <ac:spMkLst>
            <pc:docMk/>
            <pc:sldMk cId="1764369425" sldId="264"/>
            <ac:spMk id="3" creationId="{F85E5B0E-6747-4A8C-47DF-676AB2353F2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8BD3C08-ED08-4784-AEE5-BE43D4AAB6B2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881E0BE-B641-4041-812D-E65AEF6F2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40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C08-ED08-4784-AEE5-BE43D4AAB6B2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E0BE-B641-4041-812D-E65AEF6F2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82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8BD3C08-ED08-4784-AEE5-BE43D4AAB6B2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881E0BE-B641-4041-812D-E65AEF6F2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543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8BD3C08-ED08-4784-AEE5-BE43D4AAB6B2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881E0BE-B641-4041-812D-E65AEF6F282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9948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8BD3C08-ED08-4784-AEE5-BE43D4AAB6B2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881E0BE-B641-4041-812D-E65AEF6F2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167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C08-ED08-4784-AEE5-BE43D4AAB6B2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E0BE-B641-4041-812D-E65AEF6F2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905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C08-ED08-4784-AEE5-BE43D4AAB6B2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E0BE-B641-4041-812D-E65AEF6F2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257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C08-ED08-4784-AEE5-BE43D4AAB6B2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E0BE-B641-4041-812D-E65AEF6F2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356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8BD3C08-ED08-4784-AEE5-BE43D4AAB6B2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881E0BE-B641-4041-812D-E65AEF6F2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75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C08-ED08-4784-AEE5-BE43D4AAB6B2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E0BE-B641-4041-812D-E65AEF6F2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22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8BD3C08-ED08-4784-AEE5-BE43D4AAB6B2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881E0BE-B641-4041-812D-E65AEF6F2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34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C08-ED08-4784-AEE5-BE43D4AAB6B2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E0BE-B641-4041-812D-E65AEF6F2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14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C08-ED08-4784-AEE5-BE43D4AAB6B2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E0BE-B641-4041-812D-E65AEF6F2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92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C08-ED08-4784-AEE5-BE43D4AAB6B2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E0BE-B641-4041-812D-E65AEF6F2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01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C08-ED08-4784-AEE5-BE43D4AAB6B2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E0BE-B641-4041-812D-E65AEF6F2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70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C08-ED08-4784-AEE5-BE43D4AAB6B2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E0BE-B641-4041-812D-E65AEF6F2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23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C08-ED08-4784-AEE5-BE43D4AAB6B2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E0BE-B641-4041-812D-E65AEF6F2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86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D3C08-ED08-4784-AEE5-BE43D4AAB6B2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1E0BE-B641-4041-812D-E65AEF6F2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772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5C259-504B-C66C-B3E4-88B2F3F5A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313251"/>
            <a:ext cx="9448800" cy="1825096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öhne"/>
              </a:rPr>
              <a:t>Unveiling Quotes: A Web Scraping Odyssey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7D683-ED60-200A-6B1C-0874F8054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-Exploring the World of Web Scraping with a Python-Based Quotes Extraction Tool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C1597-D598-9691-5518-1F1FB5C3B8DF}"/>
              </a:ext>
            </a:extLst>
          </p:cNvPr>
          <p:cNvSpPr txBox="1"/>
          <p:nvPr/>
        </p:nvSpPr>
        <p:spPr>
          <a:xfrm rot="10800000" flipV="1">
            <a:off x="896715" y="5457297"/>
            <a:ext cx="4922244" cy="52322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lgerian" panose="04020705040A02060702" pitchFamily="82" charset="0"/>
              </a:rPr>
              <a:t>-PADILAM THARUN</a:t>
            </a:r>
          </a:p>
        </p:txBody>
      </p:sp>
    </p:spTree>
    <p:extLst>
      <p:ext uri="{BB962C8B-B14F-4D97-AF65-F5344CB8AC3E}">
        <p14:creationId xmlns:p14="http://schemas.microsoft.com/office/powerpoint/2010/main" val="158982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D7E7-5546-896E-126D-B56920E0E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13" y="1163207"/>
            <a:ext cx="4818364" cy="1346529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Bodoni MT Black" panose="02070A03080606020203" pitchFamily="18" charset="0"/>
              </a:rPr>
              <a:t>Introduction</a:t>
            </a:r>
            <a:r>
              <a:rPr lang="en-IN" b="1" i="0" dirty="0">
                <a:effectLst/>
                <a:latin typeface="Söhne"/>
              </a:rPr>
              <a:t> :-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358E4-3FBE-780F-E55D-E2B7F311A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Definition of Web Scraping: </a:t>
            </a:r>
            <a:r>
              <a:rPr lang="en-US" dirty="0"/>
              <a:t>Web scraping is the automated method used to extract large amounts of data from websites quickly. It involves sending requests to a website, parsing the HTML content, and extracting relevant information.</a:t>
            </a:r>
          </a:p>
          <a:p>
            <a:endParaRPr lang="en-US" dirty="0"/>
          </a:p>
          <a:p>
            <a:r>
              <a:rPr lang="en-US" dirty="0">
                <a:latin typeface="Arial Black" panose="020B0A04020102020204" pitchFamily="34" charset="0"/>
              </a:rPr>
              <a:t>Importance of Web Scraping in Data Extraction</a:t>
            </a:r>
            <a:r>
              <a:rPr lang="en-US" dirty="0"/>
              <a:t>: In today's data-driven world, the ability to gather, process, and analyze data is crucial for informed decision-making. Web scraping provides a scalable and efficient solution for collecting data from diverse sources.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Overview of the Project</a:t>
            </a:r>
            <a:r>
              <a:rPr lang="en-US" dirty="0"/>
              <a:t>: Our project focuses on creating a robust web scraping tool that can be customized for various purposes, from gathering market intelligence to tracking social media trends.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00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BB127-AF2D-2CEE-F82D-521AB3BE9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01532"/>
            <a:ext cx="3818106" cy="1293028"/>
          </a:xfrm>
        </p:spPr>
        <p:txBody>
          <a:bodyPr/>
          <a:lstStyle/>
          <a:p>
            <a:r>
              <a:rPr lang="en-IN" b="1" i="0" dirty="0">
                <a:effectLst/>
                <a:latin typeface="Bodoni MT Black" panose="02070A03080606020203" pitchFamily="18" charset="0"/>
              </a:rPr>
              <a:t>Working :-</a:t>
            </a:r>
            <a:endParaRPr lang="en-IN" dirty="0">
              <a:latin typeface="Bodoni MT Black" panose="02070A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F45F7-E873-0803-7BCF-C330BDABD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Explanation of Web Scraping Process</a:t>
            </a:r>
            <a:r>
              <a:rPr lang="en-US" dirty="0"/>
              <a:t>: Break down the steps involved, including sending HTTP requests, parsing HTML using libraries like </a:t>
            </a:r>
            <a:r>
              <a:rPr lang="en-US" dirty="0" err="1"/>
              <a:t>BeautifulSoup</a:t>
            </a:r>
            <a:r>
              <a:rPr lang="en-US" dirty="0"/>
              <a:t>, and extracting relevant data.</a:t>
            </a:r>
          </a:p>
          <a:p>
            <a:endParaRPr lang="en-US" dirty="0"/>
          </a:p>
          <a:p>
            <a:r>
              <a:rPr lang="en-US" dirty="0">
                <a:latin typeface="Arial Black" panose="020B0A04020102020204" pitchFamily="34" charset="0"/>
              </a:rPr>
              <a:t>Overview of Tools and Technologies Used</a:t>
            </a:r>
            <a:r>
              <a:rPr lang="en-US" dirty="0"/>
              <a:t>: Highlight the programming language (e.g., Python), libraries (e.g., requests, </a:t>
            </a:r>
            <a:r>
              <a:rPr lang="en-US" dirty="0" err="1"/>
              <a:t>BeautifulSoup</a:t>
            </a:r>
            <a:r>
              <a:rPr lang="en-US" dirty="0"/>
              <a:t>, Selenium), and any other technologies used in the project.</a:t>
            </a:r>
          </a:p>
          <a:p>
            <a:endParaRPr lang="en-US" dirty="0"/>
          </a:p>
          <a:p>
            <a:r>
              <a:rPr lang="en-US" dirty="0">
                <a:latin typeface="Arial Black" panose="020B0A04020102020204" pitchFamily="34" charset="0"/>
              </a:rPr>
              <a:t>Demonstration of Code Execution</a:t>
            </a:r>
            <a:r>
              <a:rPr lang="en-US" dirty="0"/>
              <a:t>: Provide a brief live demonstration of how the code works, emphasizing its simplicity and versatility.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87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8977-2112-46E1-DEC0-B0DFC33DF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842" y="1221574"/>
            <a:ext cx="9173183" cy="821235"/>
          </a:xfrm>
        </p:spPr>
        <p:txBody>
          <a:bodyPr>
            <a:noAutofit/>
          </a:bodyPr>
          <a:lstStyle/>
          <a:p>
            <a:r>
              <a:rPr lang="en-IN" sz="3200" dirty="0">
                <a:latin typeface="Bodoni MT Black" panose="02070A03080606020203" pitchFamily="18" charset="0"/>
              </a:rPr>
              <a:t>Applications and Implications :-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7C303-DC7C-E4F3-7A4E-5CB7F20DA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Data Collection for Research</a:t>
            </a:r>
            <a:r>
              <a:rPr lang="en-US" dirty="0"/>
              <a:t>: Showcase how web scraping facilitates the collection of data for academic research, market analysis, and trend forecasting.</a:t>
            </a:r>
          </a:p>
          <a:p>
            <a:endParaRPr lang="en-US" dirty="0"/>
          </a:p>
          <a:p>
            <a:r>
              <a:rPr lang="en-US" dirty="0">
                <a:latin typeface="Arial Black" panose="020B0A04020102020204" pitchFamily="34" charset="0"/>
              </a:rPr>
              <a:t>Competitive Analysis</a:t>
            </a:r>
            <a:r>
              <a:rPr lang="en-US" dirty="0"/>
              <a:t>: Explain how businesses can gain a competitive edge by extracting data on competitors' products, pricing strategies, and customer reviews.</a:t>
            </a:r>
          </a:p>
          <a:p>
            <a:endParaRPr lang="en-US" dirty="0"/>
          </a:p>
          <a:p>
            <a:r>
              <a:rPr lang="en-US" dirty="0">
                <a:latin typeface="Arial Black" panose="020B0A04020102020204" pitchFamily="34" charset="0"/>
              </a:rPr>
              <a:t>Price Monitoring in E-commerce</a:t>
            </a:r>
            <a:r>
              <a:rPr lang="en-US" dirty="0"/>
              <a:t>: Demonstrate how e-commerce platforms can benefit from web scraping to monitor and adjust pricing strategies in real-time.</a:t>
            </a:r>
          </a:p>
          <a:p>
            <a:endParaRPr lang="en-US" dirty="0"/>
          </a:p>
          <a:p>
            <a:r>
              <a:rPr lang="en-US" dirty="0">
                <a:latin typeface="Arial Black" panose="020B0A04020102020204" pitchFamily="34" charset="0"/>
              </a:rPr>
              <a:t>Content Aggregation</a:t>
            </a:r>
            <a:r>
              <a:rPr lang="en-US" dirty="0"/>
              <a:t>: Illustrate how content aggregators use web scraping to compile and display relevant information from multiple sources.</a:t>
            </a:r>
          </a:p>
          <a:p>
            <a:endParaRPr lang="en-US" dirty="0"/>
          </a:p>
          <a:p>
            <a:r>
              <a:rPr lang="en-US" dirty="0">
                <a:latin typeface="Arial Black" panose="020B0A04020102020204" pitchFamily="34" charset="0"/>
              </a:rPr>
              <a:t>Monitoring Social Media Trends</a:t>
            </a:r>
            <a:r>
              <a:rPr lang="en-US" dirty="0"/>
              <a:t>: Showcase the role of web scraping in tracking and analyzing social media trends for marketing and brand management.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119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839D-3EA0-83FB-CCCE-DC7ED622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74101"/>
            <a:ext cx="8610600" cy="1293028"/>
          </a:xfrm>
        </p:spPr>
        <p:txBody>
          <a:bodyPr/>
          <a:lstStyle/>
          <a:p>
            <a:r>
              <a:rPr lang="en-IN" dirty="0">
                <a:latin typeface="Bodoni MT Black" panose="02070A03080606020203" pitchFamily="18" charset="0"/>
              </a:rPr>
              <a:t>Leveraging the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90612-3DCE-EE83-A02E-7A031C1A0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Rapid Data Extraction</a:t>
            </a:r>
            <a:r>
              <a:rPr lang="en-US" dirty="0"/>
              <a:t>: Emphasize the efficiency and speed with which web scraping can retrieve large volumes of data.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Automation of Repetitive Tasks</a:t>
            </a:r>
            <a:r>
              <a:rPr lang="en-US" dirty="0"/>
              <a:t>: Discuss how automation reduces manual efforts and enhances productivity.</a:t>
            </a:r>
          </a:p>
          <a:p>
            <a:endParaRPr lang="en-US" dirty="0"/>
          </a:p>
          <a:p>
            <a:r>
              <a:rPr lang="en-US" dirty="0">
                <a:latin typeface="Arial Black" panose="020B0A04020102020204" pitchFamily="34" charset="0"/>
              </a:rPr>
              <a:t>Real-time Data Updates</a:t>
            </a:r>
            <a:r>
              <a:rPr lang="en-US" dirty="0"/>
              <a:t>: Highlight the importance of real-time data for making timely decisions in dynamic environments.</a:t>
            </a:r>
          </a:p>
          <a:p>
            <a:endParaRPr lang="en-US" dirty="0"/>
          </a:p>
          <a:p>
            <a:r>
              <a:rPr lang="en-US" dirty="0">
                <a:latin typeface="Arial Black" panose="020B0A04020102020204" pitchFamily="34" charset="0"/>
              </a:rPr>
              <a:t>Cost-Effective Solution</a:t>
            </a:r>
            <a:r>
              <a:rPr lang="en-US" dirty="0"/>
              <a:t>: Showcase how web scraping provides a cost-effective alternative to manual data collection methods.</a:t>
            </a:r>
          </a:p>
          <a:p>
            <a:endParaRPr lang="en-US" dirty="0"/>
          </a:p>
          <a:p>
            <a:r>
              <a:rPr lang="en-US" dirty="0">
                <a:latin typeface="Arial Black" panose="020B0A04020102020204" pitchFamily="34" charset="0"/>
              </a:rPr>
              <a:t>Enhanced Decision Making</a:t>
            </a:r>
            <a:r>
              <a:rPr lang="en-US" dirty="0"/>
              <a:t>: Explain how the availability of accurate and up-to-date data supports informed decision-making processes.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402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EB0F-3CFD-2C2E-59C1-DE8087F66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55" y="775072"/>
            <a:ext cx="9786026" cy="1293028"/>
          </a:xfrm>
        </p:spPr>
        <p:txBody>
          <a:bodyPr>
            <a:normAutofit/>
          </a:bodyPr>
          <a:lstStyle/>
          <a:p>
            <a:r>
              <a:rPr lang="en-IN" dirty="0">
                <a:latin typeface="Bodoni MT Black" panose="02070A03080606020203" pitchFamily="18" charset="0"/>
              </a:rPr>
              <a:t>Navigating the Challenges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7D133-AB49-E622-17E9-DECC5E1E0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Ethical Concerns</a:t>
            </a:r>
            <a:r>
              <a:rPr lang="en-US" dirty="0"/>
              <a:t>: Discuss ethical considerations related to web scraping, such as respecting website terms of service and privacy policies.</a:t>
            </a:r>
          </a:p>
          <a:p>
            <a:endParaRPr lang="en-US" dirty="0"/>
          </a:p>
          <a:p>
            <a:r>
              <a:rPr lang="en-US" dirty="0">
                <a:latin typeface="Arial Black" panose="020B0A04020102020204" pitchFamily="34" charset="0"/>
              </a:rPr>
              <a:t>Legality Issues</a:t>
            </a:r>
            <a:r>
              <a:rPr lang="en-US" dirty="0"/>
              <a:t>: Address legal implications, including potential copyright infringement and violation of website terms.</a:t>
            </a:r>
          </a:p>
          <a:p>
            <a:endParaRPr lang="en-US" dirty="0"/>
          </a:p>
          <a:p>
            <a:r>
              <a:rPr lang="en-US" dirty="0">
                <a:latin typeface="Arial Black" panose="020B0A04020102020204" pitchFamily="34" charset="0"/>
              </a:rPr>
              <a:t>Potential Impact on Website Performance</a:t>
            </a:r>
            <a:r>
              <a:rPr lang="en-US" dirty="0"/>
              <a:t>: Acknowledge the possibility of increased server load and potential impact on website performance.</a:t>
            </a:r>
          </a:p>
          <a:p>
            <a:endParaRPr lang="en-US" dirty="0"/>
          </a:p>
          <a:p>
            <a:r>
              <a:rPr lang="en-US" dirty="0">
                <a:latin typeface="Arial Black" panose="020B0A04020102020204" pitchFamily="34" charset="0"/>
              </a:rPr>
              <a:t>Data Quality and Accuracy Challenges</a:t>
            </a:r>
            <a:r>
              <a:rPr lang="en-US" dirty="0"/>
              <a:t>: Highlight challenges related to ensuring the quality and accuracy of scraped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05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8444-C963-E732-585C-716CEF9E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25463"/>
            <a:ext cx="7605408" cy="1293028"/>
          </a:xfrm>
        </p:spPr>
        <p:txBody>
          <a:bodyPr/>
          <a:lstStyle/>
          <a:p>
            <a:r>
              <a:rPr lang="en-IN" dirty="0">
                <a:latin typeface="Bodoni MT Black" panose="02070A03080606020203" pitchFamily="18" charset="0"/>
              </a:rPr>
              <a:t>Evolving Possibilities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FAEB0-2FFA-59AA-218F-83352AABB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</a:t>
            </a:r>
            <a:r>
              <a:rPr lang="en-US" dirty="0">
                <a:latin typeface="Arial Black" panose="020B0A04020102020204" pitchFamily="34" charset="0"/>
              </a:rPr>
              <a:t>ntegration with Machine Learning for Data Analysis</a:t>
            </a:r>
            <a:r>
              <a:rPr lang="en-US" dirty="0"/>
              <a:t>: Explore the potential of combining web scraping with machine learning algorithms for deeper data analysis.</a:t>
            </a:r>
          </a:p>
          <a:p>
            <a:endParaRPr lang="en-US" dirty="0"/>
          </a:p>
          <a:p>
            <a:r>
              <a:rPr lang="en-US" dirty="0">
                <a:latin typeface="Arial Black" panose="020B0A04020102020204" pitchFamily="34" charset="0"/>
              </a:rPr>
              <a:t>Enhanced User Interface and Experience</a:t>
            </a:r>
            <a:r>
              <a:rPr lang="en-US" dirty="0"/>
              <a:t>: Discuss improvements in user interface design for a more intuitive and user-friendly experience.</a:t>
            </a:r>
          </a:p>
          <a:p>
            <a:endParaRPr lang="en-US" dirty="0"/>
          </a:p>
          <a:p>
            <a:r>
              <a:rPr lang="en-US" dirty="0">
                <a:latin typeface="Arial Black" panose="020B0A04020102020204" pitchFamily="34" charset="0"/>
              </a:rPr>
              <a:t>Implementation of Advanced Algorithms for Smarter Scraping</a:t>
            </a:r>
            <a:r>
              <a:rPr lang="en-US" dirty="0"/>
              <a:t>: Explore the integration of advanced algorithms to improve the efficiency and accuracy of web scraping.</a:t>
            </a:r>
          </a:p>
          <a:p>
            <a:endParaRPr lang="en-US" dirty="0"/>
          </a:p>
          <a:p>
            <a:r>
              <a:rPr lang="en-US" dirty="0">
                <a:latin typeface="Arial Black" panose="020B0A04020102020204" pitchFamily="34" charset="0"/>
              </a:rPr>
              <a:t>Collaboration with AI for Predictive Insights</a:t>
            </a:r>
            <a:r>
              <a:rPr lang="en-US" dirty="0"/>
              <a:t>: Highlight the possibility of collaborating with artificial intelligence to derive predictive insights from scraped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740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53D2-471B-51E4-38C3-B0E0D6CD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44918"/>
            <a:ext cx="9570395" cy="1293028"/>
          </a:xfrm>
        </p:spPr>
        <p:txBody>
          <a:bodyPr/>
          <a:lstStyle/>
          <a:p>
            <a:r>
              <a:rPr lang="en-IN" dirty="0">
                <a:latin typeface="Bodoni MT Black" panose="02070A03080606020203" pitchFamily="18" charset="0"/>
              </a:rPr>
              <a:t>Unleashing the Potential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185E5-77BB-4D33-6F40-7252D3774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of the Project's Significance: Summarize the key points discussed throughout the presentation.</a:t>
            </a:r>
          </a:p>
          <a:p>
            <a:endParaRPr lang="en-US" dirty="0"/>
          </a:p>
          <a:p>
            <a:r>
              <a:rPr lang="en-US" dirty="0"/>
              <a:t>Acknowledgment of Challenges and Ethical Considerations: Emphasize the importance of responsible web scraping and the need to address challenges and ethical concerns.</a:t>
            </a:r>
          </a:p>
          <a:p>
            <a:endParaRPr lang="en-US" dirty="0"/>
          </a:p>
          <a:p>
            <a:r>
              <a:rPr lang="en-US" dirty="0"/>
              <a:t>Encouraging Responsible Use of Web Scraping: Conclude by encouraging responsible and ethical use of web scraping tools and technologies.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004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9F04-1902-D86E-84F5-E39FC0E0B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302" y="3069829"/>
            <a:ext cx="8998085" cy="1293028"/>
          </a:xfrm>
        </p:spPr>
        <p:txBody>
          <a:bodyPr>
            <a:normAutofit/>
          </a:bodyPr>
          <a:lstStyle/>
          <a:p>
            <a:r>
              <a:rPr lang="en-US" sz="6600" dirty="0">
                <a:ln>
                  <a:solidFill>
                    <a:schemeClr val="bg1"/>
                  </a:solidFill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Engravers MT" panose="02090707080505020304" pitchFamily="18" charset="0"/>
              </a:rPr>
              <a:t>Thank you</a:t>
            </a:r>
            <a:endParaRPr lang="en-IN" sz="6600" dirty="0">
              <a:ln>
                <a:solidFill>
                  <a:schemeClr val="bg1"/>
                </a:solidFill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29997" dir="5400000" sy="-100000" algn="bl" rotWithShape="0"/>
              </a:effectLst>
              <a:latin typeface="Engravers MT" panose="0209070708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36942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65</TotalTime>
  <Words>690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Algerian</vt:lpstr>
      <vt:lpstr>Arial</vt:lpstr>
      <vt:lpstr>Arial Black</vt:lpstr>
      <vt:lpstr>Bodoni MT Black</vt:lpstr>
      <vt:lpstr>Century Gothic</vt:lpstr>
      <vt:lpstr>Engravers MT</vt:lpstr>
      <vt:lpstr>Söhne</vt:lpstr>
      <vt:lpstr>Vapor Trail</vt:lpstr>
      <vt:lpstr>Unveiling Quotes: A Web Scraping Odyssey </vt:lpstr>
      <vt:lpstr>Introduction :- </vt:lpstr>
      <vt:lpstr>Working :-</vt:lpstr>
      <vt:lpstr>Applications and Implications :- </vt:lpstr>
      <vt:lpstr>Leveraging the Benefits</vt:lpstr>
      <vt:lpstr>Navigating the Challenges :-</vt:lpstr>
      <vt:lpstr>Evolving Possibilities</vt:lpstr>
      <vt:lpstr>Unleashing the Potential :-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Quotes: A Web Scraping Odyssey </dc:title>
  <dc:creator>Rachala Vamshi Krishna</dc:creator>
  <cp:lastModifiedBy>Rachala Vamshi Krishna</cp:lastModifiedBy>
  <cp:revision>1</cp:revision>
  <dcterms:created xsi:type="dcterms:W3CDTF">2023-12-26T16:50:46Z</dcterms:created>
  <dcterms:modified xsi:type="dcterms:W3CDTF">2023-12-27T16:28:46Z</dcterms:modified>
</cp:coreProperties>
</file>