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61" d="100"/>
          <a:sy n="61" d="100"/>
        </p:scale>
        <p:origin x="53" y="4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9A85546-22B4-4C10-8353-1650220723BD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8D98564-F1FE-4DE5-B786-50B4A127AD3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122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85546-22B4-4C10-8353-1650220723BD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8564-F1FE-4DE5-B786-50B4A127AD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2396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85546-22B4-4C10-8353-1650220723BD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8564-F1FE-4DE5-B786-50B4A127AD3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509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85546-22B4-4C10-8353-1650220723BD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8564-F1FE-4DE5-B786-50B4A127AD32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554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85546-22B4-4C10-8353-1650220723BD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8564-F1FE-4DE5-B786-50B4A127AD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6761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85546-22B4-4C10-8353-1650220723BD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8564-F1FE-4DE5-B786-50B4A127AD32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8729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85546-22B4-4C10-8353-1650220723BD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8564-F1FE-4DE5-B786-50B4A127AD3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281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85546-22B4-4C10-8353-1650220723BD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8564-F1FE-4DE5-B786-50B4A127AD32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9804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85546-22B4-4C10-8353-1650220723BD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8564-F1FE-4DE5-B786-50B4A127AD32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19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85546-22B4-4C10-8353-1650220723BD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8564-F1FE-4DE5-B786-50B4A127AD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6318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85546-22B4-4C10-8353-1650220723BD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8564-F1FE-4DE5-B786-50B4A127AD32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6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85546-22B4-4C10-8353-1650220723BD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8564-F1FE-4DE5-B786-50B4A127AD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6843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85546-22B4-4C10-8353-1650220723BD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8564-F1FE-4DE5-B786-50B4A127AD32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487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85546-22B4-4C10-8353-1650220723BD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8564-F1FE-4DE5-B786-50B4A127AD32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134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85546-22B4-4C10-8353-1650220723BD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8564-F1FE-4DE5-B786-50B4A127AD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2484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85546-22B4-4C10-8353-1650220723BD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8564-F1FE-4DE5-B786-50B4A127AD32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687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85546-22B4-4C10-8353-1650220723BD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8564-F1FE-4DE5-B786-50B4A127AD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1116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9A85546-22B4-4C10-8353-1650220723BD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8D98564-F1FE-4DE5-B786-50B4A127AD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0822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0EEB6-9467-B7B5-70AF-924AF5DB84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3564588"/>
            <a:ext cx="6815669" cy="1515533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UNDERSTANDING OBJECT-ORIENTED PROGRAMMING </a:t>
            </a:r>
            <a:br>
              <a:rPr lang="en-US" b="1" i="0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IN PYTHON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9143D1-E2B3-5D8D-C88C-4354BB82E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7150" y="5977167"/>
            <a:ext cx="4701435" cy="1012358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chemeClr val="tx1"/>
                </a:solidFill>
              </a:rPr>
              <a:t>NAME:  PADILAM THARUN</a:t>
            </a:r>
          </a:p>
        </p:txBody>
      </p:sp>
    </p:spTree>
    <p:extLst>
      <p:ext uri="{BB962C8B-B14F-4D97-AF65-F5344CB8AC3E}">
        <p14:creationId xmlns:p14="http://schemas.microsoft.com/office/powerpoint/2010/main" val="3391653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40AE7-A7E9-B9AF-464B-E71380F7A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10" y="1231369"/>
            <a:ext cx="4313129" cy="1325563"/>
          </a:xfrm>
        </p:spPr>
        <p:txBody>
          <a:bodyPr/>
          <a:lstStyle/>
          <a:p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Conclusion: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5AA04-6C89-752E-B3B5-F666719BE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Recap of Key Concepts: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Classes and Objects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Encapsulation and Abstraction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Inheritance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Polymorphism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Python's Strengths in OOP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Encouragement for Further Exploration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93182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B22DE-9BF1-93F0-F94A-DC536DDF3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848" y="1044762"/>
            <a:ext cx="3549476" cy="1303867"/>
          </a:xfrm>
        </p:spPr>
        <p:txBody>
          <a:bodyPr/>
          <a:lstStyle/>
          <a:p>
            <a:r>
              <a:rPr lang="en-IN" dirty="0"/>
              <a:t>Abstraction: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AA80947-6D44-BEDC-A809-DAB91A863C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32771" y="2456795"/>
            <a:ext cx="8950889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This presentation explores "Object-Oriented Programming 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Python," delving into fundamental concepts such 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classes, objects, encapsulation, and abstraction. It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highlights Python's implementation of inheritance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polymorphism, showcasing real-world applications across </a:t>
            </a:r>
            <a:endParaRPr lang="en-US" altLang="en-US" sz="2000" dirty="0">
              <a:solidFill>
                <a:srgbClr val="000000"/>
              </a:solidFill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GUI programming, web development, data science,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game development. Best practices in Python OOP,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including naming conventions and the importance of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composition, are emphasized. The audience gains insights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into leveraging OOP principles for code reusability,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modularity, and maintainability, with practical examples </a:t>
            </a:r>
            <a:endParaRPr lang="en-US" altLang="en-US" sz="2000" dirty="0">
              <a:solidFill>
                <a:srgbClr val="000000"/>
              </a:solidFill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and best practices provided for effective Python programming.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477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05F4B-FA11-38E4-1D32-D998695F6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356" y="982132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OBJECT-ORIENTED PROGRAMMING IN PYTHON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12784-DF7F-903D-5C04-82E17CA7B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3600" b="0" i="0" dirty="0">
                <a:solidFill>
                  <a:srgbClr val="374151"/>
                </a:solidFill>
                <a:effectLst/>
                <a:latin typeface="Söhne"/>
              </a:rPr>
              <a:t>Introduction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A Deep Dive into OOP Concepts</a:t>
            </a:r>
          </a:p>
          <a:p>
            <a:endParaRPr lang="en-US" dirty="0">
              <a:solidFill>
                <a:srgbClr val="374151"/>
              </a:solidFill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Brief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Overview:Definition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of Object-Oriented Programming (OOP)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Importance of OOP in Software Development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Python as an Object-Oriented Programming Language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0609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06BB9-75FB-42CA-277F-CB0850B3C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140" y="1109616"/>
            <a:ext cx="2974387" cy="1280890"/>
          </a:xfrm>
        </p:spPr>
        <p:txBody>
          <a:bodyPr/>
          <a:lstStyle/>
          <a:p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AGENDA: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9B322-DF3A-2830-A436-031670B00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Key Topics to be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Covered:What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is Object-Oriented Programming?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Core Concepts of OOP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Classes and Objects in Python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Encapsulation and Abstraction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Inheritance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Polymorphism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Real-world Examples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Best Practices in Python OOP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6336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86824-22C7-97C8-5F2D-5A444EDFD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725" y="1368352"/>
            <a:ext cx="9601196" cy="1303867"/>
          </a:xfrm>
        </p:spPr>
        <p:txBody>
          <a:bodyPr/>
          <a:lstStyle/>
          <a:p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What is Object-Oriented Programming?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B5470-DB01-70DD-B235-43501F21A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725" y="2513453"/>
            <a:ext cx="10554220" cy="4292252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Definition: A programming paradigm that uses objects and classes for organizing code.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Key Principles: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Encapsulation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Inheritance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Polymorphism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246877-B637-B488-6C4A-21E0BFA73B02}"/>
              </a:ext>
            </a:extLst>
          </p:cNvPr>
          <p:cNvSpPr txBox="1"/>
          <p:nvPr/>
        </p:nvSpPr>
        <p:spPr>
          <a:xfrm>
            <a:off x="5358008" y="3429000"/>
            <a:ext cx="32630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Benefits: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Reusability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Modularity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Maintainability</a:t>
            </a:r>
          </a:p>
        </p:txBody>
      </p:sp>
    </p:spTree>
    <p:extLst>
      <p:ext uri="{BB962C8B-B14F-4D97-AF65-F5344CB8AC3E}">
        <p14:creationId xmlns:p14="http://schemas.microsoft.com/office/powerpoint/2010/main" val="3195451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13B54-35FA-B058-8477-6B58BD3F8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040" y="1157496"/>
            <a:ext cx="6750483" cy="1303867"/>
          </a:xfrm>
        </p:spPr>
        <p:txBody>
          <a:bodyPr/>
          <a:lstStyle/>
          <a:p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Core Concepts of OOP: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F1D65-0E0E-3201-897C-ED6649AC6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Classes: Blueprint for creating objects.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Objects: Instances of classes that encapsulate data and behavior.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Abstraction: Simplifying complex systems by modeling classes based on real-world entities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72775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1B42D-A50F-5528-84A5-5E554539A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33399" y="840286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Classes and Objects in Python:</a:t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F40F5-7E30-A84E-9DB1-3B1DDFBE4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0141" y="1392011"/>
            <a:ext cx="9601196" cy="2278115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Declaring a Class in Python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Creating Objects from a Class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Class Attributes and Methods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Example Code Snippet</a:t>
            </a:r>
          </a:p>
          <a:p>
            <a:endParaRPr lang="en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4785CC-BEE8-EC30-5BC1-79F4EE9E5903}"/>
              </a:ext>
            </a:extLst>
          </p:cNvPr>
          <p:cNvSpPr txBox="1"/>
          <p:nvPr/>
        </p:nvSpPr>
        <p:spPr>
          <a:xfrm>
            <a:off x="1803748" y="38454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B30C65-D5E2-83FD-FBFC-42930453EB27}"/>
              </a:ext>
            </a:extLst>
          </p:cNvPr>
          <p:cNvSpPr txBox="1"/>
          <p:nvPr/>
        </p:nvSpPr>
        <p:spPr>
          <a:xfrm>
            <a:off x="1170141" y="3346960"/>
            <a:ext cx="6135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>
                <a:solidFill>
                  <a:srgbClr val="374151"/>
                </a:solidFill>
                <a:effectLst/>
                <a:latin typeface="Söhne"/>
              </a:rPr>
              <a:t>Encapsulation and Abstraction:</a:t>
            </a:r>
            <a:endParaRPr lang="en-IN" sz="3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122E2E-49AF-855A-8AFE-9E3DF8C95B38}"/>
              </a:ext>
            </a:extLst>
          </p:cNvPr>
          <p:cNvSpPr txBox="1"/>
          <p:nvPr/>
        </p:nvSpPr>
        <p:spPr>
          <a:xfrm>
            <a:off x="1296443" y="4180435"/>
            <a:ext cx="73089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Encapsulation: Bundling data and methods that operate on the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Abstraction: Hiding complex implementation details and exposing only necessary features.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How Python Achieves Encapsulation and Abstraction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63488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7A403-AA8B-A3F6-6447-011F8C288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619" y="1253065"/>
            <a:ext cx="4483272" cy="1303867"/>
          </a:xfrm>
        </p:spPr>
        <p:txBody>
          <a:bodyPr/>
          <a:lstStyle/>
          <a:p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Inheritance: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0A587-A636-AB4B-89F1-16F793550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Definition: A mechanism for creating a new class that inherits properties and behaviors from an existing class.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Base Class (Parent) and Derived Class (Child)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Code Example: Demonstrating Inheritance in Python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661893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E3AEB-3BFB-17AA-A7B1-6AB319DBB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507" y="511376"/>
            <a:ext cx="3742613" cy="1280890"/>
          </a:xfrm>
        </p:spPr>
        <p:txBody>
          <a:bodyPr/>
          <a:lstStyle/>
          <a:p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Polymorphism: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C902D-E1E1-4F85-E7A0-A33FC925C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1414" y="1544971"/>
            <a:ext cx="10515600" cy="200054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Definition: The ability of objects to take on multiple forms based on their context.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Types: Compile-time (Overloading) and Runtime (Overriding) Polymorphism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Example Code: Polymorphic Behavior in Python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621DCF-FE9C-A394-DC54-E825BA974D79}"/>
              </a:ext>
            </a:extLst>
          </p:cNvPr>
          <p:cNvSpPr txBox="1"/>
          <p:nvPr/>
        </p:nvSpPr>
        <p:spPr>
          <a:xfrm>
            <a:off x="845507" y="3378785"/>
            <a:ext cx="34905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0" i="0" dirty="0">
                <a:solidFill>
                  <a:srgbClr val="374151"/>
                </a:solidFill>
                <a:effectLst/>
                <a:latin typeface="Söhne"/>
              </a:rPr>
              <a:t>Best Practices in Python OOP</a:t>
            </a:r>
            <a:endParaRPr lang="en-IN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2B747C-AFC4-75FD-A0BE-77DF38605844}"/>
              </a:ext>
            </a:extLst>
          </p:cNvPr>
          <p:cNvSpPr txBox="1"/>
          <p:nvPr/>
        </p:nvSpPr>
        <p:spPr>
          <a:xfrm>
            <a:off x="1181073" y="4535273"/>
            <a:ext cx="7962180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374151"/>
                </a:solidFill>
                <a:effectLst/>
                <a:latin typeface="Söhne"/>
              </a:rPr>
              <a:t>Application of OOP in </a:t>
            </a:r>
            <a:r>
              <a:rPr lang="en-IN" sz="2400" b="0" i="0" dirty="0" err="1">
                <a:solidFill>
                  <a:srgbClr val="374151"/>
                </a:solidFill>
                <a:effectLst/>
                <a:latin typeface="Söhne"/>
              </a:rPr>
              <a:t>Python:GUI</a:t>
            </a:r>
            <a:r>
              <a:rPr lang="en-IN" sz="2400" b="0" i="0" dirty="0">
                <a:solidFill>
                  <a:srgbClr val="374151"/>
                </a:solidFill>
                <a:effectLst/>
                <a:latin typeface="Söhne"/>
              </a:rPr>
              <a:t> Programming (e.g., </a:t>
            </a:r>
            <a:r>
              <a:rPr lang="en-IN" sz="2400" b="0" i="0" dirty="0" err="1">
                <a:solidFill>
                  <a:srgbClr val="374151"/>
                </a:solidFill>
                <a:effectLst/>
                <a:latin typeface="Söhne"/>
              </a:rPr>
              <a:t>Tkinter</a:t>
            </a:r>
            <a:r>
              <a:rPr lang="en-IN" sz="2400" b="0" i="0" dirty="0">
                <a:solidFill>
                  <a:srgbClr val="374151"/>
                </a:solidFill>
                <a:effectLst/>
                <a:latin typeface="Söhne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374151"/>
                </a:solidFill>
                <a:effectLst/>
                <a:latin typeface="Söhne"/>
              </a:rPr>
              <a:t>Web Development (e.g., Django, Flask)</a:t>
            </a:r>
          </a:p>
          <a:p>
            <a:r>
              <a:rPr lang="en-IN" sz="2400" b="0" i="0" dirty="0">
                <a:solidFill>
                  <a:srgbClr val="374151"/>
                </a:solidFill>
                <a:effectLst/>
                <a:latin typeface="Söhne"/>
              </a:rPr>
              <a:t>Data Science (e.g., Real-world Pandas, NumPy)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374151"/>
                </a:solidFill>
                <a:effectLst/>
                <a:latin typeface="Söhne"/>
              </a:rPr>
              <a:t>Game Development (e.g., </a:t>
            </a:r>
            <a:r>
              <a:rPr lang="en-IN" sz="2400" b="0" i="0" dirty="0" err="1">
                <a:solidFill>
                  <a:srgbClr val="374151"/>
                </a:solidFill>
                <a:effectLst/>
                <a:latin typeface="Söhne"/>
              </a:rPr>
              <a:t>Pygame</a:t>
            </a:r>
            <a:r>
              <a:rPr lang="en-IN" sz="2400" b="0" i="0" dirty="0">
                <a:solidFill>
                  <a:srgbClr val="374151"/>
                </a:solidFill>
                <a:effectLst/>
                <a:latin typeface="Söhne"/>
              </a:rPr>
              <a:t>)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805171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52</TotalTime>
  <Words>453</Words>
  <Application>Microsoft Office PowerPoint</Application>
  <PresentationFormat>Widescreen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Garamond</vt:lpstr>
      <vt:lpstr>Söhne</vt:lpstr>
      <vt:lpstr>Organic</vt:lpstr>
      <vt:lpstr>UNDERSTANDING OBJECT-ORIENTED PROGRAMMING  IN PYTHON</vt:lpstr>
      <vt:lpstr>Abstraction:</vt:lpstr>
      <vt:lpstr>OBJECT-ORIENTED PROGRAMMING IN PYTHON</vt:lpstr>
      <vt:lpstr>AGENDA:</vt:lpstr>
      <vt:lpstr>What is Object-Oriented Programming?</vt:lpstr>
      <vt:lpstr>Core Concepts of OOP:</vt:lpstr>
      <vt:lpstr>Classes and Objects in Python:  </vt:lpstr>
      <vt:lpstr>Inheritance:</vt:lpstr>
      <vt:lpstr>Polymorphism:</vt:lpstr>
      <vt:lpstr>Conclusion: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OBJECT-ORIENTED PROGRAMMING  IN PYTHON</dc:title>
  <dc:creator>Rachala Vamshi Krishna</dc:creator>
  <cp:lastModifiedBy>Rachala Vamshi Krishna</cp:lastModifiedBy>
  <cp:revision>1</cp:revision>
  <dcterms:created xsi:type="dcterms:W3CDTF">2023-12-14T12:01:00Z</dcterms:created>
  <dcterms:modified xsi:type="dcterms:W3CDTF">2023-12-14T12:53:21Z</dcterms:modified>
</cp:coreProperties>
</file>