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forceCRMOppurtunityDashboard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8E1EEB-678D-40BC-A9EB-7EE54FA901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Salesforce CRM Oppurtunity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8BAF13-C86D-43ED-AD4C-E4FAAE5C26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12/20/2022 8:11:27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 4" id="10" name="slide10">
            <a:extLst>
              <a:ext uri="{FF2B5EF4-FFF2-40B4-BE49-F238E27FC236}">
                <a16:creationId xmlns:a16="http://schemas.microsoft.com/office/drawing/2014/main" id="{06D23335-854B-4FC5-AA14-2C08C7D65C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6" y="139699"/>
            <a:ext cx="9914467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cted Amount by Opp type" id="11" name="slide11">
            <a:extLst>
              <a:ext uri="{FF2B5EF4-FFF2-40B4-BE49-F238E27FC236}">
                <a16:creationId xmlns:a16="http://schemas.microsoft.com/office/drawing/2014/main" id="{D3963FDD-9D94-4E70-ABFA-60BDE84667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883"/>
            <a:ext cx="12192000" cy="48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putunities by Iindustry" id="12" name="slide12">
            <a:extLst>
              <a:ext uri="{FF2B5EF4-FFF2-40B4-BE49-F238E27FC236}">
                <a16:creationId xmlns:a16="http://schemas.microsoft.com/office/drawing/2014/main" id="{EB22C2DC-0EBA-45DB-98AF-40BA860B25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841"/>
            <a:ext cx="12192000" cy="57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cted Amount" id="2" name="slide2">
            <a:extLst>
              <a:ext uri="{FF2B5EF4-FFF2-40B4-BE49-F238E27FC236}">
                <a16:creationId xmlns:a16="http://schemas.microsoft.com/office/drawing/2014/main" id="{20E6617C-2395-403E-806C-409CF44FE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592"/>
            <a:ext cx="12192000" cy="5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Oppurtunities" id="3" name="slide3">
            <a:extLst>
              <a:ext uri="{FF2B5EF4-FFF2-40B4-BE49-F238E27FC236}">
                <a16:creationId xmlns:a16="http://schemas.microsoft.com/office/drawing/2014/main" id="{3940F3FC-EE3D-4D84-9BB1-0D457E68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93"/>
            <a:ext cx="12192000" cy="5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version Rate" id="4" name="slide4">
            <a:extLst>
              <a:ext uri="{FF2B5EF4-FFF2-40B4-BE49-F238E27FC236}">
                <a16:creationId xmlns:a16="http://schemas.microsoft.com/office/drawing/2014/main" id="{92EECF8D-A9C1-4487-B279-944D8EA09B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592"/>
            <a:ext cx="12192000" cy="5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Rate" id="5" name="slide5">
            <a:extLst>
              <a:ext uri="{FF2B5EF4-FFF2-40B4-BE49-F238E27FC236}">
                <a16:creationId xmlns:a16="http://schemas.microsoft.com/office/drawing/2014/main" id="{6F8DB48C-25F7-4AB9-B81F-5B07CE3B2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592"/>
            <a:ext cx="12192000" cy="5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ss rate" id="6" name="slide6">
            <a:extLst>
              <a:ext uri="{FF2B5EF4-FFF2-40B4-BE49-F238E27FC236}">
                <a16:creationId xmlns:a16="http://schemas.microsoft.com/office/drawing/2014/main" id="{B114EB7D-C0C1-49D8-849D-4ED3C01204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592"/>
            <a:ext cx="12192000" cy="5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 1" id="7" name="slide7">
            <a:extLst>
              <a:ext uri="{FF2B5EF4-FFF2-40B4-BE49-F238E27FC236}">
                <a16:creationId xmlns:a16="http://schemas.microsoft.com/office/drawing/2014/main" id="{07D05272-F197-4142-B8DA-833E454C63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479"/>
            <a:ext cx="1219200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 2" id="8" name="slide8">
            <a:extLst>
              <a:ext uri="{FF2B5EF4-FFF2-40B4-BE49-F238E27FC236}">
                <a16:creationId xmlns:a16="http://schemas.microsoft.com/office/drawing/2014/main" id="{E9F525A2-E68E-49AE-B27F-723ABAAC27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08"/>
            <a:ext cx="12192000" cy="64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 3" id="9" name="slide9">
            <a:extLst>
              <a:ext uri="{FF2B5EF4-FFF2-40B4-BE49-F238E27FC236}">
                <a16:creationId xmlns:a16="http://schemas.microsoft.com/office/drawing/2014/main" id="{1E029F13-1A92-4440-A8F4-0719F9885A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349"/>
            <a:ext cx="12192000" cy="51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2022-12-20T08:11:27Z</dcterms:created>
  <dcterms:modified xsi:type="dcterms:W3CDTF">2022-12-20T08:11:27Z</dcterms:modified>
</cp:coreProperties>
</file>