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forceLeadDashboard/Lead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8510FC-6685-4812-ACA5-89526161D13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Salesforce Lead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413124-92C9-479D-9244-FCAA489BAA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12/20/2022 8:10:30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Leads" id="2" name="slide2">
            <a:extLst>
              <a:ext uri="{FF2B5EF4-FFF2-40B4-BE49-F238E27FC236}">
                <a16:creationId xmlns:a16="http://schemas.microsoft.com/office/drawing/2014/main" id="{7209832C-6955-4429-81DB-C9B102499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88"/>
            <a:ext cx="12192000" cy="61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cted Amount" id="3" name="slide3">
            <a:extLst>
              <a:ext uri="{FF2B5EF4-FFF2-40B4-BE49-F238E27FC236}">
                <a16:creationId xmlns:a16="http://schemas.microsoft.com/office/drawing/2014/main" id="{B181412F-2C25-4C8F-A419-D8F520E5D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88"/>
            <a:ext cx="12192000" cy="61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version Rate" id="4" name="slide4">
            <a:extLst>
              <a:ext uri="{FF2B5EF4-FFF2-40B4-BE49-F238E27FC236}">
                <a16:creationId xmlns:a16="http://schemas.microsoft.com/office/drawing/2014/main" id="{892F5986-63AF-4C82-87CB-C63573CC7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02"/>
            <a:ext cx="12192000" cy="5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verted Accounts" id="5" name="slide5">
            <a:extLst>
              <a:ext uri="{FF2B5EF4-FFF2-40B4-BE49-F238E27FC236}">
                <a16:creationId xmlns:a16="http://schemas.microsoft.com/office/drawing/2014/main" id="{B8486532-33CD-40E8-A397-2E033AFFE3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88"/>
            <a:ext cx="12192000" cy="61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verted Oppurtunities" id="6" name="slide6">
            <a:extLst>
              <a:ext uri="{FF2B5EF4-FFF2-40B4-BE49-F238E27FC236}">
                <a16:creationId xmlns:a16="http://schemas.microsoft.com/office/drawing/2014/main" id="{ED07D1D6-80F4-4372-943A-2EBFBDF76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02"/>
            <a:ext cx="12192000" cy="5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d by Source" id="7" name="slide7">
            <a:extLst>
              <a:ext uri="{FF2B5EF4-FFF2-40B4-BE49-F238E27FC236}">
                <a16:creationId xmlns:a16="http://schemas.microsoft.com/office/drawing/2014/main" id="{ABCB2676-F34B-433F-8DED-87B150D733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61"/>
            <a:ext cx="12192000" cy="67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d by Industry" id="8" name="slide8">
            <a:extLst>
              <a:ext uri="{FF2B5EF4-FFF2-40B4-BE49-F238E27FC236}">
                <a16:creationId xmlns:a16="http://schemas.microsoft.com/office/drawing/2014/main" id="{39959997-A035-40DD-B3F6-9842CCC89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148"/>
            <a:ext cx="12192000" cy="38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2022-12-20T08:10:31Z</dcterms:created>
  <dcterms:modified xsi:type="dcterms:W3CDTF">2022-12-20T08:10:31Z</dcterms:modified>
</cp:coreProperties>
</file>