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30-12-2022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143546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7665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31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st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Dec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- 7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- 7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21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 PM - 7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Jan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6 PM - 7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Industrial Combustion Energy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Data 1 &amp; Data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20K + rows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MMBtu_TOTAL for Ethane &amp; Ethanol 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Process Heating for 3M Company Facility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Unit Name trend (1950-2020) Vs GWht_TOTAL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% Share of Direct Uses-Total Nonprocess for each MECS_Region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County wise Conventional Boiler Use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145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Shubham Kabre</cp:lastModifiedBy>
  <cp:revision>35</cp:revision>
  <dcterms:created xsi:type="dcterms:W3CDTF">2022-01-08T11:53:28Z</dcterms:created>
  <dcterms:modified xsi:type="dcterms:W3CDTF">2022-12-30T13:11:55Z</dcterms:modified>
</cp:coreProperties>
</file>