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brary04\Downloads\Project%20-%2010%20(8).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xmlns:c16r2="http://schemas.microsoft.com/office/drawing/2015/06/char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05046744"/>
        <c:axId val="356871128"/>
      </c:barChart>
      <c:catAx>
        <c:axId val="305046744"/>
        <c:scaling>
          <c:orientation val="minMax"/>
        </c:scaling>
        <c:delete val="1"/>
        <c:axPos val="b"/>
        <c:numFmt formatCode="General" sourceLinked="1"/>
        <c:majorTickMark val="none"/>
        <c:minorTickMark val="none"/>
        <c:tickLblPos val="nextTo"/>
        <c:crossAx val="356871128"/>
        <c:crosses val="autoZero"/>
        <c:auto val="1"/>
        <c:lblAlgn val="ctr"/>
        <c:lblOffset val="100"/>
        <c:noMultiLvlLbl val="0"/>
      </c:catAx>
      <c:valAx>
        <c:axId val="356871128"/>
        <c:scaling>
          <c:orientation val="minMax"/>
        </c:scaling>
        <c:delete val="1"/>
        <c:axPos val="l"/>
        <c:numFmt formatCode="General" sourceLinked="1"/>
        <c:majorTickMark val="none"/>
        <c:minorTickMark val="none"/>
        <c:tickLblPos val="nextTo"/>
        <c:crossAx val="305046744"/>
        <c:crosses val="autoZero"/>
        <c:crossBetween val="between"/>
      </c:valAx>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- 10 (8).xlsx]Sheet2!Sheet2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barChart>
        <c:barDir val="col"/>
        <c:grouping val="clustered"/>
        <c:varyColors val="0"/>
        <c:ser>
          <c:idx val="0"/>
          <c:order val="0"/>
          <c:tx>
            <c:strRef>
              <c:f>Sheet2!$B$4:$B$6</c:f>
              <c:strCache>
                <c:ptCount val="1"/>
                <c:pt idx="0">
                  <c:v>Fully Meets - 1</c:v>
                </c:pt>
              </c:strCache>
            </c:strRef>
          </c:tx>
          <c:spPr>
            <a:solidFill>
              <a:schemeClr val="accent1"/>
            </a:solidFill>
            <a:ln>
              <a:noFill/>
            </a:ln>
            <a:effectLst/>
          </c:spPr>
          <c:invertIfNegative val="0"/>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Sheet2!$B$7:$B$17</c:f>
              <c:numCache>
                <c:formatCode>General</c:formatCode>
                <c:ptCount val="10"/>
                <c:pt idx="7">
                  <c:v>3492</c:v>
                </c:pt>
              </c:numCache>
            </c:numRef>
          </c:val>
        </c:ser>
        <c:ser>
          <c:idx val="1"/>
          <c:order val="1"/>
          <c:tx>
            <c:strRef>
              <c:f>Sheet2!$C$4:$C$6</c:f>
              <c:strCache>
                <c:ptCount val="1"/>
                <c:pt idx="0">
                  <c:v>Fully Meets - 2</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Sheet2!$C$7:$C$17</c:f>
              <c:numCache>
                <c:formatCode>General</c:formatCode>
                <c:ptCount val="10"/>
                <c:pt idx="2">
                  <c:v>3489</c:v>
                </c:pt>
                <c:pt idx="8">
                  <c:v>3490</c:v>
                </c:pt>
                <c:pt idx="9">
                  <c:v>3488</c:v>
                </c:pt>
              </c:numCache>
            </c:numRef>
          </c:val>
        </c:ser>
        <c:ser>
          <c:idx val="2"/>
          <c:order val="2"/>
          <c:tx>
            <c:strRef>
              <c:f>Sheet2!$D$4:$D$6</c:f>
              <c:strCache>
                <c:ptCount val="1"/>
                <c:pt idx="0">
                  <c:v>Fully Meets - 4</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Sheet2!$D$7:$D$17</c:f>
              <c:numCache>
                <c:formatCode>General</c:formatCode>
                <c:ptCount val="10"/>
                <c:pt idx="1">
                  <c:v>3494</c:v>
                </c:pt>
                <c:pt idx="4">
                  <c:v>3487</c:v>
                </c:pt>
                <c:pt idx="6">
                  <c:v>3495</c:v>
                </c:pt>
              </c:numCache>
            </c:numRef>
          </c:val>
        </c:ser>
        <c:ser>
          <c:idx val="3"/>
          <c:order val="3"/>
          <c:tx>
            <c:strRef>
              <c:f>Sheet2!$E$4:$E$6</c:f>
              <c:strCache>
                <c:ptCount val="1"/>
                <c:pt idx="0">
                  <c:v>Fully Meets - 5</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forward val="2"/>
            <c:dispRSqr val="0"/>
            <c:dispEq val="0"/>
          </c:trendline>
          <c:cat>
            <c:strRef>
              <c:f>Sheet2!$A$7:$A$17</c:f>
              <c:strCache>
                <c:ptCount val="10"/>
                <c:pt idx="0">
                  <c:v>Aspen</c:v>
                </c:pt>
                <c:pt idx="1">
                  <c:v>Cohen</c:v>
                </c:pt>
                <c:pt idx="2">
                  <c:v>Devyn</c:v>
                </c:pt>
                <c:pt idx="3">
                  <c:v>Hugo</c:v>
                </c:pt>
                <c:pt idx="4">
                  <c:v>Kimora</c:v>
                </c:pt>
                <c:pt idx="5">
                  <c:v>Lennon</c:v>
                </c:pt>
                <c:pt idx="6">
                  <c:v>Tia</c:v>
                </c:pt>
                <c:pt idx="7">
                  <c:v>Vicente</c:v>
                </c:pt>
                <c:pt idx="8">
                  <c:v>Weston</c:v>
                </c:pt>
                <c:pt idx="9">
                  <c:v>Willie</c:v>
                </c:pt>
              </c:strCache>
            </c:strRef>
          </c:cat>
          <c:val>
            <c:numRef>
              <c:f>Sheet2!$E$7:$E$17</c:f>
              <c:numCache>
                <c:formatCode>General</c:formatCode>
                <c:ptCount val="10"/>
                <c:pt idx="0">
                  <c:v>3496</c:v>
                </c:pt>
                <c:pt idx="3">
                  <c:v>3493</c:v>
                </c:pt>
                <c:pt idx="5">
                  <c:v>3491</c:v>
                </c:pt>
              </c:numCache>
            </c:numRef>
          </c:val>
        </c:ser>
        <c:dLbls>
          <c:showLegendKey val="0"/>
          <c:showVal val="0"/>
          <c:showCatName val="0"/>
          <c:showSerName val="0"/>
          <c:showPercent val="0"/>
          <c:showBubbleSize val="0"/>
        </c:dLbls>
        <c:gapWidth val="219"/>
        <c:overlap val="-27"/>
        <c:axId val="356871520"/>
        <c:axId val="356871912"/>
      </c:barChart>
      <c:catAx>
        <c:axId val="35687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871912"/>
        <c:crosses val="autoZero"/>
        <c:auto val="1"/>
        <c:lblAlgn val="ctr"/>
        <c:lblOffset val="100"/>
        <c:noMultiLvlLbl val="0"/>
      </c:catAx>
      <c:valAx>
        <c:axId val="356871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8715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US"/>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US"/>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US"/>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DF68574-4FC5-402A-9E39-C8954EA26A62}" type="pres">
      <dgm:prSet presAssocID="{2CBEB532-9F71-4EC7-A9E3-779BF93FF0A6}" presName="linearFlow" presStyleCnt="0">
        <dgm:presLayoutVars>
          <dgm:dir/>
          <dgm:resizeHandles val="exact"/>
        </dgm:presLayoutVars>
      </dgm:prSet>
      <dgm:spPr/>
      <dgm:t>
        <a:bodyPr/>
        <a:lstStyle/>
        <a:p>
          <a:endParaRPr lang="en-US"/>
        </a:p>
      </dgm:t>
    </dgm:pt>
  </dgm:ptLst>
  <dgm:cxnLst>
    <dgm:cxn modelId="{7A4F37DC-2F0F-486E-BF04-6B17B5FD00F2}" type="presOf" srcId="{2CBEB532-9F71-4EC7-A9E3-779BF93FF0A6}" destId="{BDF68574-4FC5-402A-9E39-C8954EA26A62}"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86B5D1-91D9-4BC7-B614-BEB005AD8B93}" type="doc">
      <dgm:prSet loTypeId="urn:microsoft.com/office/officeart/2008/layout/LinedList" loCatId="hierarchy" qsTypeId="urn:microsoft.com/office/officeart/2005/8/quickstyle/simple1" qsCatId="simple" csTypeId="urn:microsoft.com/office/officeart/2005/8/colors/accent2_1" csCatId="accent2"/>
      <dgm:spPr/>
      <dgm:t>
        <a:bodyPr/>
        <a:lstStyle/>
        <a:p>
          <a:endParaRPr lang="en-IN"/>
        </a:p>
      </dgm:t>
    </dgm:pt>
    <dgm:pt modelId="{2547D3C0-7048-4A20-80A5-9E67C80333D2}">
      <dgm:prSet/>
      <dgm:spPr/>
      <dgm:t>
        <a:bodyPr/>
        <a:lstStyle/>
        <a:p>
          <a:pPr rtl="0"/>
          <a:r>
            <a:rPr lang="en-US" smtClean="0"/>
            <a:t>To analyze performance discrepancies and identify factors contributing to varying performance scores and ratings among Area Sales Managers.</a:t>
          </a:r>
          <a:endParaRPr lang="en-IN"/>
        </a:p>
      </dgm:t>
    </dgm:pt>
    <dgm:pt modelId="{CB6E9295-BF4D-4CA1-95AE-8AE668B2447A}" type="parTrans" cxnId="{BF7C0F77-3972-4F2E-832B-0E0343CED5B5}">
      <dgm:prSet/>
      <dgm:spPr/>
      <dgm:t>
        <a:bodyPr/>
        <a:lstStyle/>
        <a:p>
          <a:endParaRPr lang="en-IN"/>
        </a:p>
      </dgm:t>
    </dgm:pt>
    <dgm:pt modelId="{67EFDCBA-651D-4E27-AC8A-79F7F66D2AE0}" type="sibTrans" cxnId="{BF7C0F77-3972-4F2E-832B-0E0343CED5B5}">
      <dgm:prSet/>
      <dgm:spPr/>
      <dgm:t>
        <a:bodyPr/>
        <a:lstStyle/>
        <a:p>
          <a:endParaRPr lang="en-IN"/>
        </a:p>
      </dgm:t>
    </dgm:pt>
    <dgm:pt modelId="{196430D8-5938-46F9-B49E-1671F9A21AC6}">
      <dgm:prSet/>
      <dgm:spPr/>
      <dgm:t>
        <a:bodyPr/>
        <a:lstStyle/>
        <a:p>
          <a:pPr rtl="0"/>
          <a:r>
            <a:rPr lang="en-US" smtClean="0"/>
            <a:t>Examine employee performance ratings in relation to their business unit, job function, employment type, and demographic details to understand the underlying patterns and disparities.</a:t>
          </a:r>
          <a:endParaRPr lang="en-IN"/>
        </a:p>
      </dgm:t>
    </dgm:pt>
    <dgm:pt modelId="{639FE805-2E28-4E38-80EA-ED5641A7E94B}" type="parTrans" cxnId="{EFF6D532-8B63-45FC-A347-6690C10C9636}">
      <dgm:prSet/>
      <dgm:spPr/>
      <dgm:t>
        <a:bodyPr/>
        <a:lstStyle/>
        <a:p>
          <a:endParaRPr lang="en-IN"/>
        </a:p>
      </dgm:t>
    </dgm:pt>
    <dgm:pt modelId="{013AEC06-7D11-4257-9D12-F0F93A60B367}" type="sibTrans" cxnId="{EFF6D532-8B63-45FC-A347-6690C10C9636}">
      <dgm:prSet/>
      <dgm:spPr/>
      <dgm:t>
        <a:bodyPr/>
        <a:lstStyle/>
        <a:p>
          <a:endParaRPr lang="en-IN"/>
        </a:p>
      </dgm:t>
    </dgm:pt>
    <dgm:pt modelId="{9D08689E-1EC3-4BE5-A8C2-AB4E17002929}">
      <dgm:prSet/>
      <dgm:spPr/>
      <dgm:t>
        <a:bodyPr/>
        <a:lstStyle/>
        <a:p>
          <a:pPr rtl="0"/>
          <a:r>
            <a:rPr lang="en-US" smtClean="0"/>
            <a:t>Investigate the evaluation criteria and methods used for performance ratings to ensure consistency and fairness across different managers and departments.</a:t>
          </a:r>
          <a:endParaRPr lang="en-IN"/>
        </a:p>
      </dgm:t>
    </dgm:pt>
    <dgm:pt modelId="{8DE862D6-8FA4-44DF-9072-9642EAE7E5F9}" type="parTrans" cxnId="{C24127B5-F7EC-4B71-832E-40C319038F92}">
      <dgm:prSet/>
      <dgm:spPr/>
      <dgm:t>
        <a:bodyPr/>
        <a:lstStyle/>
        <a:p>
          <a:endParaRPr lang="en-IN"/>
        </a:p>
      </dgm:t>
    </dgm:pt>
    <dgm:pt modelId="{0E77AFDA-929D-40CB-89B6-9BE8ECED861C}" type="sibTrans" cxnId="{C24127B5-F7EC-4B71-832E-40C319038F92}">
      <dgm:prSet/>
      <dgm:spPr/>
      <dgm:t>
        <a:bodyPr/>
        <a:lstStyle/>
        <a:p>
          <a:endParaRPr lang="en-IN"/>
        </a:p>
      </dgm:t>
    </dgm:pt>
    <dgm:pt modelId="{62EF16F2-6DC5-4562-8288-7B8FCA2D7D6F}">
      <dgm:prSet/>
      <dgm:spPr/>
      <dgm:t>
        <a:bodyPr/>
        <a:lstStyle/>
        <a:p>
          <a:pPr rtl="0"/>
          <a:r>
            <a:rPr lang="en-US" smtClean="0"/>
            <a:t>Assess how different employment statuses (e.g., Full-Time vs. Part-Time) affect employee performance and overall team efficiency.</a:t>
          </a:r>
          <a:endParaRPr lang="en-IN"/>
        </a:p>
      </dgm:t>
    </dgm:pt>
    <dgm:pt modelId="{783ADE4B-088B-40DF-91E0-793A4233B80C}" type="parTrans" cxnId="{0B849819-977E-4685-B90A-C756F5FC8EF9}">
      <dgm:prSet/>
      <dgm:spPr/>
      <dgm:t>
        <a:bodyPr/>
        <a:lstStyle/>
        <a:p>
          <a:endParaRPr lang="en-IN"/>
        </a:p>
      </dgm:t>
    </dgm:pt>
    <dgm:pt modelId="{C9DF66C4-0B37-4CB0-B62B-5902380E7926}" type="sibTrans" cxnId="{0B849819-977E-4685-B90A-C756F5FC8EF9}">
      <dgm:prSet/>
      <dgm:spPr/>
      <dgm:t>
        <a:bodyPr/>
        <a:lstStyle/>
        <a:p>
          <a:endParaRPr lang="en-IN"/>
        </a:p>
      </dgm:t>
    </dgm:pt>
    <dgm:pt modelId="{EEA12261-621E-4883-B9DC-C90048F9A338}">
      <dgm:prSet/>
      <dgm:spPr/>
      <dgm:t>
        <a:bodyPr/>
        <a:lstStyle/>
        <a:p>
          <a:pPr rtl="0"/>
          <a:r>
            <a:rPr lang="en-US" smtClean="0"/>
            <a:t>Explore how demographic factors (e.g., gender, race) impact performance ratings and if any biases are present.</a:t>
          </a:r>
          <a:endParaRPr lang="en-IN"/>
        </a:p>
      </dgm:t>
    </dgm:pt>
    <dgm:pt modelId="{7930A793-3466-419F-9D7C-B4E29A24BEAD}" type="parTrans" cxnId="{EE7031E6-F54E-4EFD-984D-7BFAE55C9123}">
      <dgm:prSet/>
      <dgm:spPr/>
      <dgm:t>
        <a:bodyPr/>
        <a:lstStyle/>
        <a:p>
          <a:endParaRPr lang="en-IN"/>
        </a:p>
      </dgm:t>
    </dgm:pt>
    <dgm:pt modelId="{6D7AB153-F346-413D-B635-4A3263789864}" type="sibTrans" cxnId="{EE7031E6-F54E-4EFD-984D-7BFAE55C9123}">
      <dgm:prSet/>
      <dgm:spPr/>
      <dgm:t>
        <a:bodyPr/>
        <a:lstStyle/>
        <a:p>
          <a:endParaRPr lang="en-IN"/>
        </a:p>
      </dgm:t>
    </dgm:pt>
    <dgm:pt modelId="{BEB41574-4279-466E-BEBF-B908111FDD99}">
      <dgm:prSet/>
      <dgm:spPr/>
      <dgm:t>
        <a:bodyPr/>
        <a:lstStyle/>
        <a:p>
          <a:pPr rtl="0"/>
          <a:r>
            <a:rPr lang="en-US" smtClean="0"/>
            <a:t>Develop recommendations for improving performance evaluation processes, addressing potential biases, and standardizing criteria to enhance overall employee satisfaction and performance consistency.</a:t>
          </a:r>
          <a:endParaRPr lang="en-IN"/>
        </a:p>
      </dgm:t>
    </dgm:pt>
    <dgm:pt modelId="{A1C056CD-6CFC-4FEB-A1A7-73722FF9A24F}" type="parTrans" cxnId="{3A4C0AB4-8911-4571-832F-CA1DD4D976C8}">
      <dgm:prSet/>
      <dgm:spPr/>
      <dgm:t>
        <a:bodyPr/>
        <a:lstStyle/>
        <a:p>
          <a:endParaRPr lang="en-IN"/>
        </a:p>
      </dgm:t>
    </dgm:pt>
    <dgm:pt modelId="{7DCD2CD8-974B-4A4D-8F3E-04FF7B0665B5}" type="sibTrans" cxnId="{3A4C0AB4-8911-4571-832F-CA1DD4D976C8}">
      <dgm:prSet/>
      <dgm:spPr/>
      <dgm:t>
        <a:bodyPr/>
        <a:lstStyle/>
        <a:p>
          <a:endParaRPr lang="en-IN"/>
        </a:p>
      </dgm:t>
    </dgm:pt>
    <dgm:pt modelId="{31604FA6-F8CC-4A5A-B884-3621B8FF4938}" type="pres">
      <dgm:prSet presAssocID="{B886B5D1-91D9-4BC7-B614-BEB005AD8B93}" presName="vert0" presStyleCnt="0">
        <dgm:presLayoutVars>
          <dgm:dir/>
          <dgm:animOne val="branch"/>
          <dgm:animLvl val="lvl"/>
        </dgm:presLayoutVars>
      </dgm:prSet>
      <dgm:spPr/>
      <dgm:t>
        <a:bodyPr/>
        <a:lstStyle/>
        <a:p>
          <a:endParaRPr lang="en-IN"/>
        </a:p>
      </dgm:t>
    </dgm:pt>
    <dgm:pt modelId="{D0D712DC-E230-46A8-9557-2050E1EFEF46}" type="pres">
      <dgm:prSet presAssocID="{2547D3C0-7048-4A20-80A5-9E67C80333D2}" presName="thickLine" presStyleLbl="alignNode1" presStyleIdx="0" presStyleCnt="6"/>
      <dgm:spPr/>
    </dgm:pt>
    <dgm:pt modelId="{BB3629A0-7A26-4BCA-8DF2-5366EBE01921}" type="pres">
      <dgm:prSet presAssocID="{2547D3C0-7048-4A20-80A5-9E67C80333D2}" presName="horz1" presStyleCnt="0"/>
      <dgm:spPr/>
    </dgm:pt>
    <dgm:pt modelId="{0F7FDE04-A18B-4188-9A0C-45C6D5A98930}" type="pres">
      <dgm:prSet presAssocID="{2547D3C0-7048-4A20-80A5-9E67C80333D2}" presName="tx1" presStyleLbl="revTx" presStyleIdx="0" presStyleCnt="6"/>
      <dgm:spPr/>
      <dgm:t>
        <a:bodyPr/>
        <a:lstStyle/>
        <a:p>
          <a:endParaRPr lang="en-IN"/>
        </a:p>
      </dgm:t>
    </dgm:pt>
    <dgm:pt modelId="{7B7EDA6F-9AC8-414F-8AE0-FE5E77987F08}" type="pres">
      <dgm:prSet presAssocID="{2547D3C0-7048-4A20-80A5-9E67C80333D2}" presName="vert1" presStyleCnt="0"/>
      <dgm:spPr/>
    </dgm:pt>
    <dgm:pt modelId="{A1BB423A-B087-4ECB-993C-67F22B480409}" type="pres">
      <dgm:prSet presAssocID="{196430D8-5938-46F9-B49E-1671F9A21AC6}" presName="thickLine" presStyleLbl="alignNode1" presStyleIdx="1" presStyleCnt="6"/>
      <dgm:spPr/>
    </dgm:pt>
    <dgm:pt modelId="{D8251722-1F51-4CEE-A54F-69DF38825ED0}" type="pres">
      <dgm:prSet presAssocID="{196430D8-5938-46F9-B49E-1671F9A21AC6}" presName="horz1" presStyleCnt="0"/>
      <dgm:spPr/>
    </dgm:pt>
    <dgm:pt modelId="{FB819E4B-3F6D-4DBC-B455-78A3245C899E}" type="pres">
      <dgm:prSet presAssocID="{196430D8-5938-46F9-B49E-1671F9A21AC6}" presName="tx1" presStyleLbl="revTx" presStyleIdx="1" presStyleCnt="6"/>
      <dgm:spPr/>
      <dgm:t>
        <a:bodyPr/>
        <a:lstStyle/>
        <a:p>
          <a:endParaRPr lang="en-IN"/>
        </a:p>
      </dgm:t>
    </dgm:pt>
    <dgm:pt modelId="{7D418BAF-9574-44DE-8072-7F740D9626D4}" type="pres">
      <dgm:prSet presAssocID="{196430D8-5938-46F9-B49E-1671F9A21AC6}" presName="vert1" presStyleCnt="0"/>
      <dgm:spPr/>
    </dgm:pt>
    <dgm:pt modelId="{7B5AEEB0-5578-4924-9DE0-52DDDDF4D9FD}" type="pres">
      <dgm:prSet presAssocID="{9D08689E-1EC3-4BE5-A8C2-AB4E17002929}" presName="thickLine" presStyleLbl="alignNode1" presStyleIdx="2" presStyleCnt="6"/>
      <dgm:spPr/>
    </dgm:pt>
    <dgm:pt modelId="{E8FA24A2-3400-4880-8DF1-D0E0BF5C707F}" type="pres">
      <dgm:prSet presAssocID="{9D08689E-1EC3-4BE5-A8C2-AB4E17002929}" presName="horz1" presStyleCnt="0"/>
      <dgm:spPr/>
    </dgm:pt>
    <dgm:pt modelId="{A280A891-8782-4B2E-BC7B-A467957230EE}" type="pres">
      <dgm:prSet presAssocID="{9D08689E-1EC3-4BE5-A8C2-AB4E17002929}" presName="tx1" presStyleLbl="revTx" presStyleIdx="2" presStyleCnt="6"/>
      <dgm:spPr/>
      <dgm:t>
        <a:bodyPr/>
        <a:lstStyle/>
        <a:p>
          <a:endParaRPr lang="en-IN"/>
        </a:p>
      </dgm:t>
    </dgm:pt>
    <dgm:pt modelId="{B94AB13A-12E1-4634-91D8-C8ADE853C06E}" type="pres">
      <dgm:prSet presAssocID="{9D08689E-1EC3-4BE5-A8C2-AB4E17002929}" presName="vert1" presStyleCnt="0"/>
      <dgm:spPr/>
    </dgm:pt>
    <dgm:pt modelId="{28C58588-4236-41C9-89A5-7B620CBF2265}" type="pres">
      <dgm:prSet presAssocID="{62EF16F2-6DC5-4562-8288-7B8FCA2D7D6F}" presName="thickLine" presStyleLbl="alignNode1" presStyleIdx="3" presStyleCnt="6"/>
      <dgm:spPr/>
    </dgm:pt>
    <dgm:pt modelId="{191B9EFF-9A3E-48AD-A2C1-583ABCFCB6BB}" type="pres">
      <dgm:prSet presAssocID="{62EF16F2-6DC5-4562-8288-7B8FCA2D7D6F}" presName="horz1" presStyleCnt="0"/>
      <dgm:spPr/>
    </dgm:pt>
    <dgm:pt modelId="{D07B6D48-8B07-4039-AD86-4209ED6D799C}" type="pres">
      <dgm:prSet presAssocID="{62EF16F2-6DC5-4562-8288-7B8FCA2D7D6F}" presName="tx1" presStyleLbl="revTx" presStyleIdx="3" presStyleCnt="6"/>
      <dgm:spPr/>
      <dgm:t>
        <a:bodyPr/>
        <a:lstStyle/>
        <a:p>
          <a:endParaRPr lang="en-IN"/>
        </a:p>
      </dgm:t>
    </dgm:pt>
    <dgm:pt modelId="{53C24306-8477-4197-BB9A-E66E2E2B3385}" type="pres">
      <dgm:prSet presAssocID="{62EF16F2-6DC5-4562-8288-7B8FCA2D7D6F}" presName="vert1" presStyleCnt="0"/>
      <dgm:spPr/>
    </dgm:pt>
    <dgm:pt modelId="{579CA53A-366E-4E46-8565-6D308818ABBF}" type="pres">
      <dgm:prSet presAssocID="{EEA12261-621E-4883-B9DC-C90048F9A338}" presName="thickLine" presStyleLbl="alignNode1" presStyleIdx="4" presStyleCnt="6"/>
      <dgm:spPr/>
    </dgm:pt>
    <dgm:pt modelId="{57E18C0E-F45E-4649-80F9-C8579073544C}" type="pres">
      <dgm:prSet presAssocID="{EEA12261-621E-4883-B9DC-C90048F9A338}" presName="horz1" presStyleCnt="0"/>
      <dgm:spPr/>
    </dgm:pt>
    <dgm:pt modelId="{8B333B8C-3E38-46CA-A5DB-12ED027F2A10}" type="pres">
      <dgm:prSet presAssocID="{EEA12261-621E-4883-B9DC-C90048F9A338}" presName="tx1" presStyleLbl="revTx" presStyleIdx="4" presStyleCnt="6"/>
      <dgm:spPr/>
      <dgm:t>
        <a:bodyPr/>
        <a:lstStyle/>
        <a:p>
          <a:endParaRPr lang="en-IN"/>
        </a:p>
      </dgm:t>
    </dgm:pt>
    <dgm:pt modelId="{063DD2C9-7BAF-4FD2-9B9B-45EEC8E22A16}" type="pres">
      <dgm:prSet presAssocID="{EEA12261-621E-4883-B9DC-C90048F9A338}" presName="vert1" presStyleCnt="0"/>
      <dgm:spPr/>
    </dgm:pt>
    <dgm:pt modelId="{50F674D8-A6E1-4267-8209-275FB1E44E51}" type="pres">
      <dgm:prSet presAssocID="{BEB41574-4279-466E-BEBF-B908111FDD99}" presName="thickLine" presStyleLbl="alignNode1" presStyleIdx="5" presStyleCnt="6"/>
      <dgm:spPr/>
    </dgm:pt>
    <dgm:pt modelId="{01EB1CB4-8190-4F71-8E30-56A640791623}" type="pres">
      <dgm:prSet presAssocID="{BEB41574-4279-466E-BEBF-B908111FDD99}" presName="horz1" presStyleCnt="0"/>
      <dgm:spPr/>
    </dgm:pt>
    <dgm:pt modelId="{B377E198-0500-45E8-AB7A-229D4E94A70D}" type="pres">
      <dgm:prSet presAssocID="{BEB41574-4279-466E-BEBF-B908111FDD99}" presName="tx1" presStyleLbl="revTx" presStyleIdx="5" presStyleCnt="6"/>
      <dgm:spPr/>
      <dgm:t>
        <a:bodyPr/>
        <a:lstStyle/>
        <a:p>
          <a:endParaRPr lang="en-IN"/>
        </a:p>
      </dgm:t>
    </dgm:pt>
    <dgm:pt modelId="{FD9C0FB6-B3F9-43AD-8DC5-B8A78F650548}" type="pres">
      <dgm:prSet presAssocID="{BEB41574-4279-466E-BEBF-B908111FDD99}" presName="vert1" presStyleCnt="0"/>
      <dgm:spPr/>
    </dgm:pt>
  </dgm:ptLst>
  <dgm:cxnLst>
    <dgm:cxn modelId="{3A4C0AB4-8911-4571-832F-CA1DD4D976C8}" srcId="{B886B5D1-91D9-4BC7-B614-BEB005AD8B93}" destId="{BEB41574-4279-466E-BEBF-B908111FDD99}" srcOrd="5" destOrd="0" parTransId="{A1C056CD-6CFC-4FEB-A1A7-73722FF9A24F}" sibTransId="{7DCD2CD8-974B-4A4D-8F3E-04FF7B0665B5}"/>
    <dgm:cxn modelId="{9076DD85-3332-4C4F-81BD-8A10D1DAD486}" type="presOf" srcId="{62EF16F2-6DC5-4562-8288-7B8FCA2D7D6F}" destId="{D07B6D48-8B07-4039-AD86-4209ED6D799C}" srcOrd="0" destOrd="0" presId="urn:microsoft.com/office/officeart/2008/layout/LinedList"/>
    <dgm:cxn modelId="{7D2C9FF0-8712-4E18-883B-28A972504E1F}" type="presOf" srcId="{BEB41574-4279-466E-BEBF-B908111FDD99}" destId="{B377E198-0500-45E8-AB7A-229D4E94A70D}" srcOrd="0" destOrd="0" presId="urn:microsoft.com/office/officeart/2008/layout/LinedList"/>
    <dgm:cxn modelId="{BF7C0F77-3972-4F2E-832B-0E0343CED5B5}" srcId="{B886B5D1-91D9-4BC7-B614-BEB005AD8B93}" destId="{2547D3C0-7048-4A20-80A5-9E67C80333D2}" srcOrd="0" destOrd="0" parTransId="{CB6E9295-BF4D-4CA1-95AE-8AE668B2447A}" sibTransId="{67EFDCBA-651D-4E27-AC8A-79F7F66D2AE0}"/>
    <dgm:cxn modelId="{EE7031E6-F54E-4EFD-984D-7BFAE55C9123}" srcId="{B886B5D1-91D9-4BC7-B614-BEB005AD8B93}" destId="{EEA12261-621E-4883-B9DC-C90048F9A338}" srcOrd="4" destOrd="0" parTransId="{7930A793-3466-419F-9D7C-B4E29A24BEAD}" sibTransId="{6D7AB153-F346-413D-B635-4A3263789864}"/>
    <dgm:cxn modelId="{62E03CBE-AF9A-4E32-AA61-CFE653201C15}" type="presOf" srcId="{196430D8-5938-46F9-B49E-1671F9A21AC6}" destId="{FB819E4B-3F6D-4DBC-B455-78A3245C899E}" srcOrd="0" destOrd="0" presId="urn:microsoft.com/office/officeart/2008/layout/LinedList"/>
    <dgm:cxn modelId="{C24127B5-F7EC-4B71-832E-40C319038F92}" srcId="{B886B5D1-91D9-4BC7-B614-BEB005AD8B93}" destId="{9D08689E-1EC3-4BE5-A8C2-AB4E17002929}" srcOrd="2" destOrd="0" parTransId="{8DE862D6-8FA4-44DF-9072-9642EAE7E5F9}" sibTransId="{0E77AFDA-929D-40CB-89B6-9BE8ECED861C}"/>
    <dgm:cxn modelId="{36EE36F9-68D0-42A1-89AF-691B2580CB51}" type="presOf" srcId="{B886B5D1-91D9-4BC7-B614-BEB005AD8B93}" destId="{31604FA6-F8CC-4A5A-B884-3621B8FF4938}" srcOrd="0" destOrd="0" presId="urn:microsoft.com/office/officeart/2008/layout/LinedList"/>
    <dgm:cxn modelId="{2CABEAEF-1519-4DC6-BCED-4AE7486CB58C}" type="presOf" srcId="{2547D3C0-7048-4A20-80A5-9E67C80333D2}" destId="{0F7FDE04-A18B-4188-9A0C-45C6D5A98930}" srcOrd="0" destOrd="0" presId="urn:microsoft.com/office/officeart/2008/layout/LinedList"/>
    <dgm:cxn modelId="{EFF6D532-8B63-45FC-A347-6690C10C9636}" srcId="{B886B5D1-91D9-4BC7-B614-BEB005AD8B93}" destId="{196430D8-5938-46F9-B49E-1671F9A21AC6}" srcOrd="1" destOrd="0" parTransId="{639FE805-2E28-4E38-80EA-ED5641A7E94B}" sibTransId="{013AEC06-7D11-4257-9D12-F0F93A60B367}"/>
    <dgm:cxn modelId="{E1257921-FB34-4D33-8A80-A4D28E95A2E3}" type="presOf" srcId="{EEA12261-621E-4883-B9DC-C90048F9A338}" destId="{8B333B8C-3E38-46CA-A5DB-12ED027F2A10}" srcOrd="0" destOrd="0" presId="urn:microsoft.com/office/officeart/2008/layout/LinedList"/>
    <dgm:cxn modelId="{0B849819-977E-4685-B90A-C756F5FC8EF9}" srcId="{B886B5D1-91D9-4BC7-B614-BEB005AD8B93}" destId="{62EF16F2-6DC5-4562-8288-7B8FCA2D7D6F}" srcOrd="3" destOrd="0" parTransId="{783ADE4B-088B-40DF-91E0-793A4233B80C}" sibTransId="{C9DF66C4-0B37-4CB0-B62B-5902380E7926}"/>
    <dgm:cxn modelId="{0D25620F-6AA3-482F-ABED-C9D53C7615E3}" type="presOf" srcId="{9D08689E-1EC3-4BE5-A8C2-AB4E17002929}" destId="{A280A891-8782-4B2E-BC7B-A467957230EE}" srcOrd="0" destOrd="0" presId="urn:microsoft.com/office/officeart/2008/layout/LinedList"/>
    <dgm:cxn modelId="{6E7C354F-C269-43C9-8822-F965EE468A2D}" type="presParOf" srcId="{31604FA6-F8CC-4A5A-B884-3621B8FF4938}" destId="{D0D712DC-E230-46A8-9557-2050E1EFEF46}" srcOrd="0" destOrd="0" presId="urn:microsoft.com/office/officeart/2008/layout/LinedList"/>
    <dgm:cxn modelId="{4B3FC5E8-C5A6-433D-B608-DA3E525F40E4}" type="presParOf" srcId="{31604FA6-F8CC-4A5A-B884-3621B8FF4938}" destId="{BB3629A0-7A26-4BCA-8DF2-5366EBE01921}" srcOrd="1" destOrd="0" presId="urn:microsoft.com/office/officeart/2008/layout/LinedList"/>
    <dgm:cxn modelId="{5E81F2B5-F3E8-45FC-A5A1-F42175A51652}" type="presParOf" srcId="{BB3629A0-7A26-4BCA-8DF2-5366EBE01921}" destId="{0F7FDE04-A18B-4188-9A0C-45C6D5A98930}" srcOrd="0" destOrd="0" presId="urn:microsoft.com/office/officeart/2008/layout/LinedList"/>
    <dgm:cxn modelId="{E73C1A71-277D-4437-984A-D2AE44C32FC7}" type="presParOf" srcId="{BB3629A0-7A26-4BCA-8DF2-5366EBE01921}" destId="{7B7EDA6F-9AC8-414F-8AE0-FE5E77987F08}" srcOrd="1" destOrd="0" presId="urn:microsoft.com/office/officeart/2008/layout/LinedList"/>
    <dgm:cxn modelId="{D6E6838E-8057-4C2A-8F1A-2A745229CEAE}" type="presParOf" srcId="{31604FA6-F8CC-4A5A-B884-3621B8FF4938}" destId="{A1BB423A-B087-4ECB-993C-67F22B480409}" srcOrd="2" destOrd="0" presId="urn:microsoft.com/office/officeart/2008/layout/LinedList"/>
    <dgm:cxn modelId="{ADB67312-222F-4270-8519-115DBA2A3518}" type="presParOf" srcId="{31604FA6-F8CC-4A5A-B884-3621B8FF4938}" destId="{D8251722-1F51-4CEE-A54F-69DF38825ED0}" srcOrd="3" destOrd="0" presId="urn:microsoft.com/office/officeart/2008/layout/LinedList"/>
    <dgm:cxn modelId="{29A8AC7F-988B-41AF-AE27-301C89070385}" type="presParOf" srcId="{D8251722-1F51-4CEE-A54F-69DF38825ED0}" destId="{FB819E4B-3F6D-4DBC-B455-78A3245C899E}" srcOrd="0" destOrd="0" presId="urn:microsoft.com/office/officeart/2008/layout/LinedList"/>
    <dgm:cxn modelId="{02261C45-C68D-46E0-9DBB-329D2CA1978A}" type="presParOf" srcId="{D8251722-1F51-4CEE-A54F-69DF38825ED0}" destId="{7D418BAF-9574-44DE-8072-7F740D9626D4}" srcOrd="1" destOrd="0" presId="urn:microsoft.com/office/officeart/2008/layout/LinedList"/>
    <dgm:cxn modelId="{4EC08E24-4889-44C2-B698-5409CC2D9CEA}" type="presParOf" srcId="{31604FA6-F8CC-4A5A-B884-3621B8FF4938}" destId="{7B5AEEB0-5578-4924-9DE0-52DDDDF4D9FD}" srcOrd="4" destOrd="0" presId="urn:microsoft.com/office/officeart/2008/layout/LinedList"/>
    <dgm:cxn modelId="{EECC148D-8A12-4F27-974F-DC58377BAF28}" type="presParOf" srcId="{31604FA6-F8CC-4A5A-B884-3621B8FF4938}" destId="{E8FA24A2-3400-4880-8DF1-D0E0BF5C707F}" srcOrd="5" destOrd="0" presId="urn:microsoft.com/office/officeart/2008/layout/LinedList"/>
    <dgm:cxn modelId="{9FA4B9E8-EB4E-43F6-9004-0F2CC987E93F}" type="presParOf" srcId="{E8FA24A2-3400-4880-8DF1-D0E0BF5C707F}" destId="{A280A891-8782-4B2E-BC7B-A467957230EE}" srcOrd="0" destOrd="0" presId="urn:microsoft.com/office/officeart/2008/layout/LinedList"/>
    <dgm:cxn modelId="{693C4496-C652-4530-B1F4-59C3292DC993}" type="presParOf" srcId="{E8FA24A2-3400-4880-8DF1-D0E0BF5C707F}" destId="{B94AB13A-12E1-4634-91D8-C8ADE853C06E}" srcOrd="1" destOrd="0" presId="urn:microsoft.com/office/officeart/2008/layout/LinedList"/>
    <dgm:cxn modelId="{01BCBA07-730F-438B-995E-850A2528DBA4}" type="presParOf" srcId="{31604FA6-F8CC-4A5A-B884-3621B8FF4938}" destId="{28C58588-4236-41C9-89A5-7B620CBF2265}" srcOrd="6" destOrd="0" presId="urn:microsoft.com/office/officeart/2008/layout/LinedList"/>
    <dgm:cxn modelId="{AD5FAF08-826D-41EF-BD3C-C0F0108703E5}" type="presParOf" srcId="{31604FA6-F8CC-4A5A-B884-3621B8FF4938}" destId="{191B9EFF-9A3E-48AD-A2C1-583ABCFCB6BB}" srcOrd="7" destOrd="0" presId="urn:microsoft.com/office/officeart/2008/layout/LinedList"/>
    <dgm:cxn modelId="{7D2C41F7-23D4-46B6-A439-E433BDB14BD0}" type="presParOf" srcId="{191B9EFF-9A3E-48AD-A2C1-583ABCFCB6BB}" destId="{D07B6D48-8B07-4039-AD86-4209ED6D799C}" srcOrd="0" destOrd="0" presId="urn:microsoft.com/office/officeart/2008/layout/LinedList"/>
    <dgm:cxn modelId="{6EE367F6-382E-4400-9530-EE2E18EA8725}" type="presParOf" srcId="{191B9EFF-9A3E-48AD-A2C1-583ABCFCB6BB}" destId="{53C24306-8477-4197-BB9A-E66E2E2B3385}" srcOrd="1" destOrd="0" presId="urn:microsoft.com/office/officeart/2008/layout/LinedList"/>
    <dgm:cxn modelId="{FA0A4E52-BDAD-4EF2-B78C-BE0F58F63DE6}" type="presParOf" srcId="{31604FA6-F8CC-4A5A-B884-3621B8FF4938}" destId="{579CA53A-366E-4E46-8565-6D308818ABBF}" srcOrd="8" destOrd="0" presId="urn:microsoft.com/office/officeart/2008/layout/LinedList"/>
    <dgm:cxn modelId="{70F7C6FB-192A-4641-9128-CFDC78A20235}" type="presParOf" srcId="{31604FA6-F8CC-4A5A-B884-3621B8FF4938}" destId="{57E18C0E-F45E-4649-80F9-C8579073544C}" srcOrd="9" destOrd="0" presId="urn:microsoft.com/office/officeart/2008/layout/LinedList"/>
    <dgm:cxn modelId="{A4D212A2-121C-4A0B-8A7E-4E1FD6B0F88D}" type="presParOf" srcId="{57E18C0E-F45E-4649-80F9-C8579073544C}" destId="{8B333B8C-3E38-46CA-A5DB-12ED027F2A10}" srcOrd="0" destOrd="0" presId="urn:microsoft.com/office/officeart/2008/layout/LinedList"/>
    <dgm:cxn modelId="{51B864D2-2E1A-457B-9DF9-9A9F2F7B9E3E}" type="presParOf" srcId="{57E18C0E-F45E-4649-80F9-C8579073544C}" destId="{063DD2C9-7BAF-4FD2-9B9B-45EEC8E22A16}" srcOrd="1" destOrd="0" presId="urn:microsoft.com/office/officeart/2008/layout/LinedList"/>
    <dgm:cxn modelId="{C447DE62-C23C-4E2C-A0E1-452A2E9E17D6}" type="presParOf" srcId="{31604FA6-F8CC-4A5A-B884-3621B8FF4938}" destId="{50F674D8-A6E1-4267-8209-275FB1E44E51}" srcOrd="10" destOrd="0" presId="urn:microsoft.com/office/officeart/2008/layout/LinedList"/>
    <dgm:cxn modelId="{09236057-6B5A-495C-ADE2-A2B2FE4EBA5B}" type="presParOf" srcId="{31604FA6-F8CC-4A5A-B884-3621B8FF4938}" destId="{01EB1CB4-8190-4F71-8E30-56A640791623}" srcOrd="11" destOrd="0" presId="urn:microsoft.com/office/officeart/2008/layout/LinedList"/>
    <dgm:cxn modelId="{40A4AFA6-04AE-4687-BA49-6147DF15F1B9}" type="presParOf" srcId="{01EB1CB4-8190-4F71-8E30-56A640791623}" destId="{B377E198-0500-45E8-AB7A-229D4E94A70D}" srcOrd="0" destOrd="0" presId="urn:microsoft.com/office/officeart/2008/layout/LinedList"/>
    <dgm:cxn modelId="{07530243-0C73-4E87-980C-0F7EC53E5762}" type="presParOf" srcId="{01EB1CB4-8190-4F71-8E30-56A640791623}" destId="{FD9C0FB6-B3F9-43AD-8DC5-B8A78F650548}"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8CD5FA-649D-409A-AB13-5590FFB290F1}"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4FED9656-3913-40F8-9574-5C4336354831}" type="pres">
      <dgm:prSet presAssocID="{658CD5FA-649D-409A-AB13-5590FFB290F1}" presName="hierChild1" presStyleCnt="0">
        <dgm:presLayoutVars>
          <dgm:orgChart val="1"/>
          <dgm:chPref val="1"/>
          <dgm:dir/>
          <dgm:animOne val="branch"/>
          <dgm:animLvl val="lvl"/>
          <dgm:resizeHandles/>
        </dgm:presLayoutVars>
      </dgm:prSet>
      <dgm:spPr/>
      <dgm:t>
        <a:bodyPr/>
        <a:lstStyle/>
        <a:p>
          <a:endParaRPr lang="en-IN"/>
        </a:p>
      </dgm:t>
    </dgm:pt>
    <dgm:pt modelId="{11C70987-937D-4C54-8B6F-A5193A2C9B1C}" type="pres">
      <dgm:prSet presAssocID="{A866F0C3-EE89-4A00-9F86-DE76FA9C32F5}" presName="hierRoot1" presStyleCnt="0">
        <dgm:presLayoutVars>
          <dgm:hierBranch val="init"/>
        </dgm:presLayoutVars>
      </dgm:prSet>
      <dgm:spPr/>
      <dgm:t>
        <a:bodyPr/>
        <a:lstStyle/>
        <a:p>
          <a:endParaRPr lang="en-IN"/>
        </a:p>
      </dgm:t>
    </dgm:pt>
    <dgm:pt modelId="{213625CB-83E8-4EFE-8160-0FE6E06137F3}" type="pres">
      <dgm:prSet presAssocID="{A866F0C3-EE89-4A00-9F86-DE76FA9C32F5}" presName="rootComposite1" presStyleCnt="0"/>
      <dgm:spPr/>
      <dgm:t>
        <a:bodyPr/>
        <a:lstStyle/>
        <a:p>
          <a:endParaRPr lang="en-IN"/>
        </a:p>
      </dgm:t>
    </dgm:pt>
    <dgm:pt modelId="{C205B6EE-681D-4D27-A0BD-E38FC434DFEA}" type="pres">
      <dgm:prSet presAssocID="{A866F0C3-EE89-4A00-9F86-DE76FA9C32F5}" presName="rootText1" presStyleLbl="node0" presStyleIdx="0" presStyleCnt="5">
        <dgm:presLayoutVars>
          <dgm:chPref val="3"/>
        </dgm:presLayoutVars>
      </dgm:prSet>
      <dgm:spPr/>
      <dgm:t>
        <a:bodyPr/>
        <a:lstStyle/>
        <a:p>
          <a:endParaRPr lang="en-IN"/>
        </a:p>
      </dgm:t>
    </dgm:pt>
    <dgm:pt modelId="{FC488DEF-77BD-4C15-9F6B-E326533887BE}" type="pres">
      <dgm:prSet presAssocID="{A866F0C3-EE89-4A00-9F86-DE76FA9C32F5}" presName="rootConnector1" presStyleLbl="node1" presStyleIdx="0" presStyleCnt="0"/>
      <dgm:spPr/>
      <dgm:t>
        <a:bodyPr/>
        <a:lstStyle/>
        <a:p>
          <a:endParaRPr lang="en-IN"/>
        </a:p>
      </dgm:t>
    </dgm:pt>
    <dgm:pt modelId="{C7B8FB66-6331-4AE6-84D7-0712D07DFB3D}" type="pres">
      <dgm:prSet presAssocID="{A866F0C3-EE89-4A00-9F86-DE76FA9C32F5}" presName="hierChild2" presStyleCnt="0"/>
      <dgm:spPr/>
      <dgm:t>
        <a:bodyPr/>
        <a:lstStyle/>
        <a:p>
          <a:endParaRPr lang="en-IN"/>
        </a:p>
      </dgm:t>
    </dgm:pt>
    <dgm:pt modelId="{7A2FA773-E6F4-4338-B07E-566C60150518}" type="pres">
      <dgm:prSet presAssocID="{A866F0C3-EE89-4A00-9F86-DE76FA9C32F5}" presName="hierChild3" presStyleCnt="0"/>
      <dgm:spPr/>
      <dgm:t>
        <a:bodyPr/>
        <a:lstStyle/>
        <a:p>
          <a:endParaRPr lang="en-IN"/>
        </a:p>
      </dgm:t>
    </dgm:pt>
    <dgm:pt modelId="{CE81673B-519D-4B2D-B189-DE9DDB8AD5EF}" type="pres">
      <dgm:prSet presAssocID="{1D244653-2238-4EA4-82F4-89DE61AD31BC}" presName="hierRoot1" presStyleCnt="0">
        <dgm:presLayoutVars>
          <dgm:hierBranch val="init"/>
        </dgm:presLayoutVars>
      </dgm:prSet>
      <dgm:spPr/>
      <dgm:t>
        <a:bodyPr/>
        <a:lstStyle/>
        <a:p>
          <a:endParaRPr lang="en-IN"/>
        </a:p>
      </dgm:t>
    </dgm:pt>
    <dgm:pt modelId="{EE43284B-8555-4FFD-BCD3-592673443C27}" type="pres">
      <dgm:prSet presAssocID="{1D244653-2238-4EA4-82F4-89DE61AD31BC}" presName="rootComposite1" presStyleCnt="0"/>
      <dgm:spPr/>
      <dgm:t>
        <a:bodyPr/>
        <a:lstStyle/>
        <a:p>
          <a:endParaRPr lang="en-IN"/>
        </a:p>
      </dgm:t>
    </dgm:pt>
    <dgm:pt modelId="{6E41882A-5ED2-4F2C-96FC-3476F6F1B429}" type="pres">
      <dgm:prSet presAssocID="{1D244653-2238-4EA4-82F4-89DE61AD31BC}" presName="rootText1" presStyleLbl="node0" presStyleIdx="1" presStyleCnt="5">
        <dgm:presLayoutVars>
          <dgm:chPref val="3"/>
        </dgm:presLayoutVars>
      </dgm:prSet>
      <dgm:spPr/>
      <dgm:t>
        <a:bodyPr/>
        <a:lstStyle/>
        <a:p>
          <a:endParaRPr lang="en-IN"/>
        </a:p>
      </dgm:t>
    </dgm:pt>
    <dgm:pt modelId="{529A95D2-D2A2-43CB-A9C3-6639FD35DDFC}" type="pres">
      <dgm:prSet presAssocID="{1D244653-2238-4EA4-82F4-89DE61AD31BC}" presName="rootConnector1" presStyleLbl="node1" presStyleIdx="0" presStyleCnt="0"/>
      <dgm:spPr/>
      <dgm:t>
        <a:bodyPr/>
        <a:lstStyle/>
        <a:p>
          <a:endParaRPr lang="en-IN"/>
        </a:p>
      </dgm:t>
    </dgm:pt>
    <dgm:pt modelId="{7637F1CD-0A79-4B71-B085-AEC11A8FAE39}" type="pres">
      <dgm:prSet presAssocID="{1D244653-2238-4EA4-82F4-89DE61AD31BC}" presName="hierChild2" presStyleCnt="0"/>
      <dgm:spPr/>
      <dgm:t>
        <a:bodyPr/>
        <a:lstStyle/>
        <a:p>
          <a:endParaRPr lang="en-IN"/>
        </a:p>
      </dgm:t>
    </dgm:pt>
    <dgm:pt modelId="{33D91630-AD02-427E-A321-9F7EDD304DA5}" type="pres">
      <dgm:prSet presAssocID="{1D244653-2238-4EA4-82F4-89DE61AD31BC}" presName="hierChild3" presStyleCnt="0"/>
      <dgm:spPr/>
      <dgm:t>
        <a:bodyPr/>
        <a:lstStyle/>
        <a:p>
          <a:endParaRPr lang="en-IN"/>
        </a:p>
      </dgm:t>
    </dgm:pt>
    <dgm:pt modelId="{883BF3EB-3726-4C26-B76C-9698B086287F}" type="pres">
      <dgm:prSet presAssocID="{FD41BEA5-4598-4803-B3D4-E724E987CACC}" presName="hierRoot1" presStyleCnt="0">
        <dgm:presLayoutVars>
          <dgm:hierBranch val="init"/>
        </dgm:presLayoutVars>
      </dgm:prSet>
      <dgm:spPr/>
      <dgm:t>
        <a:bodyPr/>
        <a:lstStyle/>
        <a:p>
          <a:endParaRPr lang="en-IN"/>
        </a:p>
      </dgm:t>
    </dgm:pt>
    <dgm:pt modelId="{6815FB44-8732-48F0-868F-BCC5FCD6218A}" type="pres">
      <dgm:prSet presAssocID="{FD41BEA5-4598-4803-B3D4-E724E987CACC}" presName="rootComposite1" presStyleCnt="0"/>
      <dgm:spPr/>
      <dgm:t>
        <a:bodyPr/>
        <a:lstStyle/>
        <a:p>
          <a:endParaRPr lang="en-IN"/>
        </a:p>
      </dgm:t>
    </dgm:pt>
    <dgm:pt modelId="{D25F59B3-B5C6-492D-BEE7-BC2E141DE35D}" type="pres">
      <dgm:prSet presAssocID="{FD41BEA5-4598-4803-B3D4-E724E987CACC}" presName="rootText1" presStyleLbl="node0" presStyleIdx="2" presStyleCnt="5">
        <dgm:presLayoutVars>
          <dgm:chPref val="3"/>
        </dgm:presLayoutVars>
      </dgm:prSet>
      <dgm:spPr/>
      <dgm:t>
        <a:bodyPr/>
        <a:lstStyle/>
        <a:p>
          <a:endParaRPr lang="en-IN"/>
        </a:p>
      </dgm:t>
    </dgm:pt>
    <dgm:pt modelId="{77EFC2E1-1A04-4DE0-8B27-74DE2E83F3B4}" type="pres">
      <dgm:prSet presAssocID="{FD41BEA5-4598-4803-B3D4-E724E987CACC}" presName="rootConnector1" presStyleLbl="node1" presStyleIdx="0" presStyleCnt="0"/>
      <dgm:spPr/>
      <dgm:t>
        <a:bodyPr/>
        <a:lstStyle/>
        <a:p>
          <a:endParaRPr lang="en-IN"/>
        </a:p>
      </dgm:t>
    </dgm:pt>
    <dgm:pt modelId="{08EA25E3-4DC4-4145-8B41-6033F8325BBD}" type="pres">
      <dgm:prSet presAssocID="{FD41BEA5-4598-4803-B3D4-E724E987CACC}" presName="hierChild2" presStyleCnt="0"/>
      <dgm:spPr/>
      <dgm:t>
        <a:bodyPr/>
        <a:lstStyle/>
        <a:p>
          <a:endParaRPr lang="en-IN"/>
        </a:p>
      </dgm:t>
    </dgm:pt>
    <dgm:pt modelId="{783AB4BC-75EF-4BF8-A39B-4CB738F4A119}" type="pres">
      <dgm:prSet presAssocID="{FD41BEA5-4598-4803-B3D4-E724E987CACC}" presName="hierChild3" presStyleCnt="0"/>
      <dgm:spPr/>
      <dgm:t>
        <a:bodyPr/>
        <a:lstStyle/>
        <a:p>
          <a:endParaRPr lang="en-IN"/>
        </a:p>
      </dgm:t>
    </dgm:pt>
    <dgm:pt modelId="{963438B4-DD41-4788-A868-F2DAFFF55288}" type="pres">
      <dgm:prSet presAssocID="{38731D6D-5C8D-443E-A8A3-65A9E3716F3E}" presName="hierRoot1" presStyleCnt="0">
        <dgm:presLayoutVars>
          <dgm:hierBranch val="init"/>
        </dgm:presLayoutVars>
      </dgm:prSet>
      <dgm:spPr/>
      <dgm:t>
        <a:bodyPr/>
        <a:lstStyle/>
        <a:p>
          <a:endParaRPr lang="en-IN"/>
        </a:p>
      </dgm:t>
    </dgm:pt>
    <dgm:pt modelId="{A58DEA2A-B674-4028-A7B3-8B4799A6537B}" type="pres">
      <dgm:prSet presAssocID="{38731D6D-5C8D-443E-A8A3-65A9E3716F3E}" presName="rootComposite1" presStyleCnt="0"/>
      <dgm:spPr/>
      <dgm:t>
        <a:bodyPr/>
        <a:lstStyle/>
        <a:p>
          <a:endParaRPr lang="en-IN"/>
        </a:p>
      </dgm:t>
    </dgm:pt>
    <dgm:pt modelId="{B4F07A30-1A48-4AD9-90C9-19A7DA8D3FFC}" type="pres">
      <dgm:prSet presAssocID="{38731D6D-5C8D-443E-A8A3-65A9E3716F3E}" presName="rootText1" presStyleLbl="node0" presStyleIdx="3" presStyleCnt="5">
        <dgm:presLayoutVars>
          <dgm:chPref val="3"/>
        </dgm:presLayoutVars>
      </dgm:prSet>
      <dgm:spPr/>
      <dgm:t>
        <a:bodyPr/>
        <a:lstStyle/>
        <a:p>
          <a:endParaRPr lang="en-IN"/>
        </a:p>
      </dgm:t>
    </dgm:pt>
    <dgm:pt modelId="{383202CB-5783-4961-B47C-2C60333C6283}" type="pres">
      <dgm:prSet presAssocID="{38731D6D-5C8D-443E-A8A3-65A9E3716F3E}" presName="rootConnector1" presStyleLbl="node1" presStyleIdx="0" presStyleCnt="0"/>
      <dgm:spPr/>
      <dgm:t>
        <a:bodyPr/>
        <a:lstStyle/>
        <a:p>
          <a:endParaRPr lang="en-IN"/>
        </a:p>
      </dgm:t>
    </dgm:pt>
    <dgm:pt modelId="{2C396D21-D4AD-4649-BDC4-B71F34793820}" type="pres">
      <dgm:prSet presAssocID="{38731D6D-5C8D-443E-A8A3-65A9E3716F3E}" presName="hierChild2" presStyleCnt="0"/>
      <dgm:spPr/>
      <dgm:t>
        <a:bodyPr/>
        <a:lstStyle/>
        <a:p>
          <a:endParaRPr lang="en-IN"/>
        </a:p>
      </dgm:t>
    </dgm:pt>
    <dgm:pt modelId="{485FC112-EFEF-48F1-9FAA-AA341CB21F2B}" type="pres">
      <dgm:prSet presAssocID="{38731D6D-5C8D-443E-A8A3-65A9E3716F3E}" presName="hierChild3" presStyleCnt="0"/>
      <dgm:spPr/>
      <dgm:t>
        <a:bodyPr/>
        <a:lstStyle/>
        <a:p>
          <a:endParaRPr lang="en-IN"/>
        </a:p>
      </dgm:t>
    </dgm:pt>
    <dgm:pt modelId="{61FF264C-67CC-45F7-975F-FF42E2E475BE}" type="pres">
      <dgm:prSet presAssocID="{F38AD4C5-235E-4450-BFD9-70E9C2CE6F84}" presName="hierRoot1" presStyleCnt="0">
        <dgm:presLayoutVars>
          <dgm:hierBranch val="init"/>
        </dgm:presLayoutVars>
      </dgm:prSet>
      <dgm:spPr/>
      <dgm:t>
        <a:bodyPr/>
        <a:lstStyle/>
        <a:p>
          <a:endParaRPr lang="en-IN"/>
        </a:p>
      </dgm:t>
    </dgm:pt>
    <dgm:pt modelId="{AF7316A1-1518-4CEC-88D5-5935F73827F2}" type="pres">
      <dgm:prSet presAssocID="{F38AD4C5-235E-4450-BFD9-70E9C2CE6F84}" presName="rootComposite1" presStyleCnt="0"/>
      <dgm:spPr/>
      <dgm:t>
        <a:bodyPr/>
        <a:lstStyle/>
        <a:p>
          <a:endParaRPr lang="en-IN"/>
        </a:p>
      </dgm:t>
    </dgm:pt>
    <dgm:pt modelId="{600B31BD-4B51-4156-9525-7AC446120F8C}" type="pres">
      <dgm:prSet presAssocID="{F38AD4C5-235E-4450-BFD9-70E9C2CE6F84}" presName="rootText1" presStyleLbl="node0" presStyleIdx="4" presStyleCnt="5">
        <dgm:presLayoutVars>
          <dgm:chPref val="3"/>
        </dgm:presLayoutVars>
      </dgm:prSet>
      <dgm:spPr/>
      <dgm:t>
        <a:bodyPr/>
        <a:lstStyle/>
        <a:p>
          <a:endParaRPr lang="en-IN"/>
        </a:p>
      </dgm:t>
    </dgm:pt>
    <dgm:pt modelId="{E3D959BF-2205-4D1D-94EE-5DBBA11BADBD}" type="pres">
      <dgm:prSet presAssocID="{F38AD4C5-235E-4450-BFD9-70E9C2CE6F84}" presName="rootConnector1" presStyleLbl="node1" presStyleIdx="0" presStyleCnt="0"/>
      <dgm:spPr/>
      <dgm:t>
        <a:bodyPr/>
        <a:lstStyle/>
        <a:p>
          <a:endParaRPr lang="en-IN"/>
        </a:p>
      </dgm:t>
    </dgm:pt>
    <dgm:pt modelId="{C2C893A2-80B1-48F3-8B0A-D4071977ABCC}" type="pres">
      <dgm:prSet presAssocID="{F38AD4C5-235E-4450-BFD9-70E9C2CE6F84}" presName="hierChild2" presStyleCnt="0"/>
      <dgm:spPr/>
      <dgm:t>
        <a:bodyPr/>
        <a:lstStyle/>
        <a:p>
          <a:endParaRPr lang="en-IN"/>
        </a:p>
      </dgm:t>
    </dgm:pt>
    <dgm:pt modelId="{73C7424E-5E8C-446F-A509-5AFB34F95F46}" type="pres">
      <dgm:prSet presAssocID="{F38AD4C5-235E-4450-BFD9-70E9C2CE6F84}" presName="hierChild3" presStyleCnt="0"/>
      <dgm:spPr/>
      <dgm:t>
        <a:bodyPr/>
        <a:lstStyle/>
        <a:p>
          <a:endParaRPr lang="en-IN"/>
        </a:p>
      </dgm:t>
    </dgm:pt>
  </dgm:ptLst>
  <dgm:cxnLst>
    <dgm:cxn modelId="{876B5F47-C81F-4D71-A688-C8D3A9F5F37C}" type="presOf" srcId="{A866F0C3-EE89-4A00-9F86-DE76FA9C32F5}" destId="{C205B6EE-681D-4D27-A0BD-E38FC434DFEA}" srcOrd="0" destOrd="0" presId="urn:microsoft.com/office/officeart/2009/3/layout/HorizontalOrganizationChart"/>
    <dgm:cxn modelId="{7E19AD36-C92B-4687-8CE9-650B6E116CB3}" type="presOf" srcId="{1D244653-2238-4EA4-82F4-89DE61AD31BC}" destId="{6E41882A-5ED2-4F2C-96FC-3476F6F1B429}" srcOrd="0" destOrd="0" presId="urn:microsoft.com/office/officeart/2009/3/layout/HorizontalOrganizationChart"/>
    <dgm:cxn modelId="{AF62C59F-C9AB-4575-A5C9-0C85D4686674}" srcId="{658CD5FA-649D-409A-AB13-5590FFB290F1}" destId="{1D244653-2238-4EA4-82F4-89DE61AD31BC}" srcOrd="1" destOrd="0" parTransId="{5153D895-3A1D-4D89-8A6C-394F2E5AFB08}" sibTransId="{FA03C3EB-97DE-4D3A-873A-2775DEB4C561}"/>
    <dgm:cxn modelId="{79DE24F3-2DB1-49C1-B5E2-3BC60E02A1B4}" type="presOf" srcId="{FD41BEA5-4598-4803-B3D4-E724E987CACC}" destId="{77EFC2E1-1A04-4DE0-8B27-74DE2E83F3B4}" srcOrd="1" destOrd="0" presId="urn:microsoft.com/office/officeart/2009/3/layout/HorizontalOrganizationChart"/>
    <dgm:cxn modelId="{2E9293FF-BA3E-4C12-82D7-A8A2E8EA30A0}" srcId="{658CD5FA-649D-409A-AB13-5590FFB290F1}" destId="{38731D6D-5C8D-443E-A8A3-65A9E3716F3E}" srcOrd="3" destOrd="0" parTransId="{DF36BC72-E341-4A43-8E0F-050A19CA0110}" sibTransId="{A3B5EDA5-CFC0-476C-B16C-1EA19363EB90}"/>
    <dgm:cxn modelId="{C76AA62D-E79C-48B0-84F0-6BAC5BA40672}" type="presOf" srcId="{658CD5FA-649D-409A-AB13-5590FFB290F1}" destId="{4FED9656-3913-40F8-9574-5C4336354831}" srcOrd="0" destOrd="0" presId="urn:microsoft.com/office/officeart/2009/3/layout/HorizontalOrganizationChart"/>
    <dgm:cxn modelId="{04C3CC0C-CC39-4DCC-B31A-9C514DA9E01C}" srcId="{658CD5FA-649D-409A-AB13-5590FFB290F1}" destId="{A866F0C3-EE89-4A00-9F86-DE76FA9C32F5}" srcOrd="0" destOrd="0" parTransId="{62BDF331-94DF-485C-BC5C-916C3905C7F2}" sibTransId="{C41F2E6E-50FC-41EC-AC54-A3C1CB5EB4A4}"/>
    <dgm:cxn modelId="{3CC4C6EA-0695-4E10-AAE7-6C1B2062E814}" type="presOf" srcId="{F38AD4C5-235E-4450-BFD9-70E9C2CE6F84}" destId="{E3D959BF-2205-4D1D-94EE-5DBBA11BADBD}" srcOrd="1" destOrd="0" presId="urn:microsoft.com/office/officeart/2009/3/layout/HorizontalOrganizationChart"/>
    <dgm:cxn modelId="{DC521E05-D820-4A4F-9A64-5018E927962E}" type="presOf" srcId="{38731D6D-5C8D-443E-A8A3-65A9E3716F3E}" destId="{B4F07A30-1A48-4AD9-90C9-19A7DA8D3FFC}" srcOrd="0" destOrd="0" presId="urn:microsoft.com/office/officeart/2009/3/layout/HorizontalOrganizationChart"/>
    <dgm:cxn modelId="{95AA19A1-966B-41FC-9A46-316BE138F96C}" type="presOf" srcId="{F38AD4C5-235E-4450-BFD9-70E9C2CE6F84}" destId="{600B31BD-4B51-4156-9525-7AC446120F8C}" srcOrd="0" destOrd="0" presId="urn:microsoft.com/office/officeart/2009/3/layout/HorizontalOrganizationChart"/>
    <dgm:cxn modelId="{59067D15-73B1-48AB-8F95-7CBE19997F41}" srcId="{658CD5FA-649D-409A-AB13-5590FFB290F1}" destId="{F38AD4C5-235E-4450-BFD9-70E9C2CE6F84}" srcOrd="4" destOrd="0" parTransId="{7B210181-429E-4DFD-9A75-5E75432756A9}" sibTransId="{5F8ECA51-A9D8-41DE-A532-81DAECCDD3D2}"/>
    <dgm:cxn modelId="{1BA089DF-722C-4053-92A9-01D47D0F27F6}" type="presOf" srcId="{1D244653-2238-4EA4-82F4-89DE61AD31BC}" destId="{529A95D2-D2A2-43CB-A9C3-6639FD35DDFC}" srcOrd="1" destOrd="0" presId="urn:microsoft.com/office/officeart/2009/3/layout/HorizontalOrganizationChart"/>
    <dgm:cxn modelId="{181F2C91-A9B8-443C-9A0D-6A97C03A5FBD}" type="presOf" srcId="{FD41BEA5-4598-4803-B3D4-E724E987CACC}" destId="{D25F59B3-B5C6-492D-BEE7-BC2E141DE35D}" srcOrd="0" destOrd="0" presId="urn:microsoft.com/office/officeart/2009/3/layout/HorizontalOrganizationChart"/>
    <dgm:cxn modelId="{D9D5D78F-B3C3-4D61-8526-98A467D326F8}" type="presOf" srcId="{38731D6D-5C8D-443E-A8A3-65A9E3716F3E}" destId="{383202CB-5783-4961-B47C-2C60333C6283}" srcOrd="1" destOrd="0" presId="urn:microsoft.com/office/officeart/2009/3/layout/HorizontalOrganizationChart"/>
    <dgm:cxn modelId="{BFA317B8-53C7-4297-B392-6648B30884E8}" type="presOf" srcId="{A866F0C3-EE89-4A00-9F86-DE76FA9C32F5}" destId="{FC488DEF-77BD-4C15-9F6B-E326533887BE}" srcOrd="1" destOrd="0" presId="urn:microsoft.com/office/officeart/2009/3/layout/HorizontalOrganizationChart"/>
    <dgm:cxn modelId="{276476E9-938F-4116-96B7-BACAC8E8526E}" srcId="{658CD5FA-649D-409A-AB13-5590FFB290F1}" destId="{FD41BEA5-4598-4803-B3D4-E724E987CACC}" srcOrd="2" destOrd="0" parTransId="{B23E819B-5FA2-45C5-8FE4-17AB0D221F30}" sibTransId="{7932AE51-4A74-4458-BB40-3DA7A739400A}"/>
    <dgm:cxn modelId="{DEBE912C-289E-4958-94F9-051D2E725CD3}" type="presParOf" srcId="{4FED9656-3913-40F8-9574-5C4336354831}" destId="{11C70987-937D-4C54-8B6F-A5193A2C9B1C}" srcOrd="0" destOrd="0" presId="urn:microsoft.com/office/officeart/2009/3/layout/HorizontalOrganizationChart"/>
    <dgm:cxn modelId="{A41774CB-72D5-4977-BDF5-EA5B336AFA22}" type="presParOf" srcId="{11C70987-937D-4C54-8B6F-A5193A2C9B1C}" destId="{213625CB-83E8-4EFE-8160-0FE6E06137F3}" srcOrd="0" destOrd="0" presId="urn:microsoft.com/office/officeart/2009/3/layout/HorizontalOrganizationChart"/>
    <dgm:cxn modelId="{476C3F80-05A5-4396-A12F-3117B7266E81}" type="presParOf" srcId="{213625CB-83E8-4EFE-8160-0FE6E06137F3}" destId="{C205B6EE-681D-4D27-A0BD-E38FC434DFEA}" srcOrd="0" destOrd="0" presId="urn:microsoft.com/office/officeart/2009/3/layout/HorizontalOrganizationChart"/>
    <dgm:cxn modelId="{02BA9DF8-903F-468D-8153-C6EC6BFF4736}" type="presParOf" srcId="{213625CB-83E8-4EFE-8160-0FE6E06137F3}" destId="{FC488DEF-77BD-4C15-9F6B-E326533887BE}" srcOrd="1" destOrd="0" presId="urn:microsoft.com/office/officeart/2009/3/layout/HorizontalOrganizationChart"/>
    <dgm:cxn modelId="{94EBF58F-F751-4020-9EE7-AD68BAE593A8}" type="presParOf" srcId="{11C70987-937D-4C54-8B6F-A5193A2C9B1C}" destId="{C7B8FB66-6331-4AE6-84D7-0712D07DFB3D}" srcOrd="1" destOrd="0" presId="urn:microsoft.com/office/officeart/2009/3/layout/HorizontalOrganizationChart"/>
    <dgm:cxn modelId="{1A2E3792-E783-4E99-BB7B-9283AF55C9D1}" type="presParOf" srcId="{11C70987-937D-4C54-8B6F-A5193A2C9B1C}" destId="{7A2FA773-E6F4-4338-B07E-566C60150518}" srcOrd="2" destOrd="0" presId="urn:microsoft.com/office/officeart/2009/3/layout/HorizontalOrganizationChart"/>
    <dgm:cxn modelId="{FE6253C7-2253-4AE2-8577-3719CC174320}" type="presParOf" srcId="{4FED9656-3913-40F8-9574-5C4336354831}" destId="{CE81673B-519D-4B2D-B189-DE9DDB8AD5EF}" srcOrd="1" destOrd="0" presId="urn:microsoft.com/office/officeart/2009/3/layout/HorizontalOrganizationChart"/>
    <dgm:cxn modelId="{25D8D8D8-EB60-4907-89A2-49D9EB48B412}" type="presParOf" srcId="{CE81673B-519D-4B2D-B189-DE9DDB8AD5EF}" destId="{EE43284B-8555-4FFD-BCD3-592673443C27}" srcOrd="0" destOrd="0" presId="urn:microsoft.com/office/officeart/2009/3/layout/HorizontalOrganizationChart"/>
    <dgm:cxn modelId="{31ADFEAB-A494-40E3-A8CA-B2ACCE27C044}" type="presParOf" srcId="{EE43284B-8555-4FFD-BCD3-592673443C27}" destId="{6E41882A-5ED2-4F2C-96FC-3476F6F1B429}" srcOrd="0" destOrd="0" presId="urn:microsoft.com/office/officeart/2009/3/layout/HorizontalOrganizationChart"/>
    <dgm:cxn modelId="{C6C787C9-68DB-4997-BFA9-2BFAE8BBAA1D}" type="presParOf" srcId="{EE43284B-8555-4FFD-BCD3-592673443C27}" destId="{529A95D2-D2A2-43CB-A9C3-6639FD35DDFC}" srcOrd="1" destOrd="0" presId="urn:microsoft.com/office/officeart/2009/3/layout/HorizontalOrganizationChart"/>
    <dgm:cxn modelId="{1C0FD4BF-DF27-4FCE-B2F9-48AFEE54A456}" type="presParOf" srcId="{CE81673B-519D-4B2D-B189-DE9DDB8AD5EF}" destId="{7637F1CD-0A79-4B71-B085-AEC11A8FAE39}" srcOrd="1" destOrd="0" presId="urn:microsoft.com/office/officeart/2009/3/layout/HorizontalOrganizationChart"/>
    <dgm:cxn modelId="{36175A46-41DA-4A77-A990-7A1FAF163DF2}" type="presParOf" srcId="{CE81673B-519D-4B2D-B189-DE9DDB8AD5EF}" destId="{33D91630-AD02-427E-A321-9F7EDD304DA5}" srcOrd="2" destOrd="0" presId="urn:microsoft.com/office/officeart/2009/3/layout/HorizontalOrganizationChart"/>
    <dgm:cxn modelId="{606B0A76-4A3F-454E-92E5-6AD713C911A0}" type="presParOf" srcId="{4FED9656-3913-40F8-9574-5C4336354831}" destId="{883BF3EB-3726-4C26-B76C-9698B086287F}" srcOrd="2" destOrd="0" presId="urn:microsoft.com/office/officeart/2009/3/layout/HorizontalOrganizationChart"/>
    <dgm:cxn modelId="{6E012018-5436-4B29-B2B3-EAB7049D6987}" type="presParOf" srcId="{883BF3EB-3726-4C26-B76C-9698B086287F}" destId="{6815FB44-8732-48F0-868F-BCC5FCD6218A}" srcOrd="0" destOrd="0" presId="urn:microsoft.com/office/officeart/2009/3/layout/HorizontalOrganizationChart"/>
    <dgm:cxn modelId="{EA209951-74E0-4965-916D-6E8FDEFAF578}" type="presParOf" srcId="{6815FB44-8732-48F0-868F-BCC5FCD6218A}" destId="{D25F59B3-B5C6-492D-BEE7-BC2E141DE35D}" srcOrd="0" destOrd="0" presId="urn:microsoft.com/office/officeart/2009/3/layout/HorizontalOrganizationChart"/>
    <dgm:cxn modelId="{B45B28F7-645C-4EA7-A2EB-9CE5BCE996C0}" type="presParOf" srcId="{6815FB44-8732-48F0-868F-BCC5FCD6218A}" destId="{77EFC2E1-1A04-4DE0-8B27-74DE2E83F3B4}" srcOrd="1" destOrd="0" presId="urn:microsoft.com/office/officeart/2009/3/layout/HorizontalOrganizationChart"/>
    <dgm:cxn modelId="{6414F1C0-F80E-42CC-B41F-3B3918EA3E06}" type="presParOf" srcId="{883BF3EB-3726-4C26-B76C-9698B086287F}" destId="{08EA25E3-4DC4-4145-8B41-6033F8325BBD}" srcOrd="1" destOrd="0" presId="urn:microsoft.com/office/officeart/2009/3/layout/HorizontalOrganizationChart"/>
    <dgm:cxn modelId="{443FA53E-2F46-427E-9F79-E41F22D2DD09}" type="presParOf" srcId="{883BF3EB-3726-4C26-B76C-9698B086287F}" destId="{783AB4BC-75EF-4BF8-A39B-4CB738F4A119}" srcOrd="2" destOrd="0" presId="urn:microsoft.com/office/officeart/2009/3/layout/HorizontalOrganizationChart"/>
    <dgm:cxn modelId="{54CF4FC0-E30A-41DF-BD3D-B312D1DEF340}" type="presParOf" srcId="{4FED9656-3913-40F8-9574-5C4336354831}" destId="{963438B4-DD41-4788-A868-F2DAFFF55288}" srcOrd="3" destOrd="0" presId="urn:microsoft.com/office/officeart/2009/3/layout/HorizontalOrganizationChart"/>
    <dgm:cxn modelId="{B2D04F62-4D18-4406-A1C9-B8B5C7547A97}" type="presParOf" srcId="{963438B4-DD41-4788-A868-F2DAFFF55288}" destId="{A58DEA2A-B674-4028-A7B3-8B4799A6537B}" srcOrd="0" destOrd="0" presId="urn:microsoft.com/office/officeart/2009/3/layout/HorizontalOrganizationChart"/>
    <dgm:cxn modelId="{189DDEDD-0640-4B0F-AB36-DA272475A90D}" type="presParOf" srcId="{A58DEA2A-B674-4028-A7B3-8B4799A6537B}" destId="{B4F07A30-1A48-4AD9-90C9-19A7DA8D3FFC}" srcOrd="0" destOrd="0" presId="urn:microsoft.com/office/officeart/2009/3/layout/HorizontalOrganizationChart"/>
    <dgm:cxn modelId="{FCB54800-D9B9-4F5C-A720-6D745C1F0D19}" type="presParOf" srcId="{A58DEA2A-B674-4028-A7B3-8B4799A6537B}" destId="{383202CB-5783-4961-B47C-2C60333C6283}" srcOrd="1" destOrd="0" presId="urn:microsoft.com/office/officeart/2009/3/layout/HorizontalOrganizationChart"/>
    <dgm:cxn modelId="{6C1D4FFD-F6E3-48A9-BB1A-36C90E04ADF3}" type="presParOf" srcId="{963438B4-DD41-4788-A868-F2DAFFF55288}" destId="{2C396D21-D4AD-4649-BDC4-B71F34793820}" srcOrd="1" destOrd="0" presId="urn:microsoft.com/office/officeart/2009/3/layout/HorizontalOrganizationChart"/>
    <dgm:cxn modelId="{3ADF177D-A10F-4A31-A129-708E1FBCD9C3}" type="presParOf" srcId="{963438B4-DD41-4788-A868-F2DAFFF55288}" destId="{485FC112-EFEF-48F1-9FAA-AA341CB21F2B}" srcOrd="2" destOrd="0" presId="urn:microsoft.com/office/officeart/2009/3/layout/HorizontalOrganizationChart"/>
    <dgm:cxn modelId="{55A18668-6398-4C84-8EF8-88395D2328B4}" type="presParOf" srcId="{4FED9656-3913-40F8-9574-5C4336354831}" destId="{61FF264C-67CC-45F7-975F-FF42E2E475BE}" srcOrd="4" destOrd="0" presId="urn:microsoft.com/office/officeart/2009/3/layout/HorizontalOrganizationChart"/>
    <dgm:cxn modelId="{4916CB21-7BD0-4980-A974-6C8DD71E75E1}" type="presParOf" srcId="{61FF264C-67CC-45F7-975F-FF42E2E475BE}" destId="{AF7316A1-1518-4CEC-88D5-5935F73827F2}" srcOrd="0" destOrd="0" presId="urn:microsoft.com/office/officeart/2009/3/layout/HorizontalOrganizationChart"/>
    <dgm:cxn modelId="{A677CB09-9F8F-46FE-A83F-6C39AB8DD34A}" type="presParOf" srcId="{AF7316A1-1518-4CEC-88D5-5935F73827F2}" destId="{600B31BD-4B51-4156-9525-7AC446120F8C}" srcOrd="0" destOrd="0" presId="urn:microsoft.com/office/officeart/2009/3/layout/HorizontalOrganizationChart"/>
    <dgm:cxn modelId="{C8C13EAE-8643-480B-8C0E-6F3FA5D4EA02}" type="presParOf" srcId="{AF7316A1-1518-4CEC-88D5-5935F73827F2}" destId="{E3D959BF-2205-4D1D-94EE-5DBBA11BADBD}" srcOrd="1" destOrd="0" presId="urn:microsoft.com/office/officeart/2009/3/layout/HorizontalOrganizationChart"/>
    <dgm:cxn modelId="{186C0E5C-497D-4D07-929A-303B1DF2ECEF}" type="presParOf" srcId="{61FF264C-67CC-45F7-975F-FF42E2E475BE}" destId="{C2C893A2-80B1-48F3-8B0A-D4071977ABCC}" srcOrd="1" destOrd="0" presId="urn:microsoft.com/office/officeart/2009/3/layout/HorizontalOrganizationChart"/>
    <dgm:cxn modelId="{E9CF08A4-B75A-4911-9FD7-5A3DCFA1B4E6}" type="presParOf" srcId="{61FF264C-67CC-45F7-975F-FF42E2E475BE}" destId="{73C7424E-5E8C-446F-A509-5AFB34F95F4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712DC-E230-46A8-9557-2050E1EFEF46}">
      <dsp:nvSpPr>
        <dsp:cNvPr id="0" name=""/>
        <dsp:cNvSpPr/>
      </dsp:nvSpPr>
      <dsp:spPr>
        <a:xfrm>
          <a:off x="0" y="2403"/>
          <a:ext cx="9382454" cy="0"/>
        </a:xfrm>
        <a:prstGeom prst="lin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7FDE04-A18B-4188-9A0C-45C6D5A98930}">
      <dsp:nvSpPr>
        <dsp:cNvPr id="0" name=""/>
        <dsp:cNvSpPr/>
      </dsp:nvSpPr>
      <dsp:spPr>
        <a:xfrm>
          <a:off x="0" y="2403"/>
          <a:ext cx="9382454" cy="81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To analyze performance discrepancies and identify factors contributing to varying performance scores and ratings among Area Sales Managers.</a:t>
          </a:r>
          <a:endParaRPr lang="en-IN" sz="1700" kern="1200"/>
        </a:p>
      </dsp:txBody>
      <dsp:txXfrm>
        <a:off x="0" y="2403"/>
        <a:ext cx="9382454" cy="819506"/>
      </dsp:txXfrm>
    </dsp:sp>
    <dsp:sp modelId="{A1BB423A-B087-4ECB-993C-67F22B480409}">
      <dsp:nvSpPr>
        <dsp:cNvPr id="0" name=""/>
        <dsp:cNvSpPr/>
      </dsp:nvSpPr>
      <dsp:spPr>
        <a:xfrm>
          <a:off x="0" y="821909"/>
          <a:ext cx="9382454" cy="0"/>
        </a:xfrm>
        <a:prstGeom prst="lin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19E4B-3F6D-4DBC-B455-78A3245C899E}">
      <dsp:nvSpPr>
        <dsp:cNvPr id="0" name=""/>
        <dsp:cNvSpPr/>
      </dsp:nvSpPr>
      <dsp:spPr>
        <a:xfrm>
          <a:off x="0" y="821909"/>
          <a:ext cx="9382454" cy="81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Examine employee performance ratings in relation to their business unit, job function, employment type, and demographic details to understand the underlying patterns and disparities.</a:t>
          </a:r>
          <a:endParaRPr lang="en-IN" sz="1700" kern="1200"/>
        </a:p>
      </dsp:txBody>
      <dsp:txXfrm>
        <a:off x="0" y="821909"/>
        <a:ext cx="9382454" cy="819506"/>
      </dsp:txXfrm>
    </dsp:sp>
    <dsp:sp modelId="{7B5AEEB0-5578-4924-9DE0-52DDDDF4D9FD}">
      <dsp:nvSpPr>
        <dsp:cNvPr id="0" name=""/>
        <dsp:cNvSpPr/>
      </dsp:nvSpPr>
      <dsp:spPr>
        <a:xfrm>
          <a:off x="0" y="1641415"/>
          <a:ext cx="9382454" cy="0"/>
        </a:xfrm>
        <a:prstGeom prst="lin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80A891-8782-4B2E-BC7B-A467957230EE}">
      <dsp:nvSpPr>
        <dsp:cNvPr id="0" name=""/>
        <dsp:cNvSpPr/>
      </dsp:nvSpPr>
      <dsp:spPr>
        <a:xfrm>
          <a:off x="0" y="1641415"/>
          <a:ext cx="9382454" cy="81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Investigate the evaluation criteria and methods used for performance ratings to ensure consistency and fairness across different managers and departments.</a:t>
          </a:r>
          <a:endParaRPr lang="en-IN" sz="1700" kern="1200"/>
        </a:p>
      </dsp:txBody>
      <dsp:txXfrm>
        <a:off x="0" y="1641415"/>
        <a:ext cx="9382454" cy="819506"/>
      </dsp:txXfrm>
    </dsp:sp>
    <dsp:sp modelId="{28C58588-4236-41C9-89A5-7B620CBF2265}">
      <dsp:nvSpPr>
        <dsp:cNvPr id="0" name=""/>
        <dsp:cNvSpPr/>
      </dsp:nvSpPr>
      <dsp:spPr>
        <a:xfrm>
          <a:off x="0" y="2460921"/>
          <a:ext cx="9382454" cy="0"/>
        </a:xfrm>
        <a:prstGeom prst="lin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B6D48-8B07-4039-AD86-4209ED6D799C}">
      <dsp:nvSpPr>
        <dsp:cNvPr id="0" name=""/>
        <dsp:cNvSpPr/>
      </dsp:nvSpPr>
      <dsp:spPr>
        <a:xfrm>
          <a:off x="0" y="2460921"/>
          <a:ext cx="9382454" cy="81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Assess how different employment statuses (e.g., Full-Time vs. Part-Time) affect employee performance and overall team efficiency.</a:t>
          </a:r>
          <a:endParaRPr lang="en-IN" sz="1700" kern="1200"/>
        </a:p>
      </dsp:txBody>
      <dsp:txXfrm>
        <a:off x="0" y="2460921"/>
        <a:ext cx="9382454" cy="819506"/>
      </dsp:txXfrm>
    </dsp:sp>
    <dsp:sp modelId="{579CA53A-366E-4E46-8565-6D308818ABBF}">
      <dsp:nvSpPr>
        <dsp:cNvPr id="0" name=""/>
        <dsp:cNvSpPr/>
      </dsp:nvSpPr>
      <dsp:spPr>
        <a:xfrm>
          <a:off x="0" y="3280427"/>
          <a:ext cx="9382454" cy="0"/>
        </a:xfrm>
        <a:prstGeom prst="lin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33B8C-3E38-46CA-A5DB-12ED027F2A10}">
      <dsp:nvSpPr>
        <dsp:cNvPr id="0" name=""/>
        <dsp:cNvSpPr/>
      </dsp:nvSpPr>
      <dsp:spPr>
        <a:xfrm>
          <a:off x="0" y="3280427"/>
          <a:ext cx="9382454" cy="81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Explore how demographic factors (e.g., gender, race) impact performance ratings and if any biases are present.</a:t>
          </a:r>
          <a:endParaRPr lang="en-IN" sz="1700" kern="1200"/>
        </a:p>
      </dsp:txBody>
      <dsp:txXfrm>
        <a:off x="0" y="3280427"/>
        <a:ext cx="9382454" cy="819506"/>
      </dsp:txXfrm>
    </dsp:sp>
    <dsp:sp modelId="{50F674D8-A6E1-4267-8209-275FB1E44E51}">
      <dsp:nvSpPr>
        <dsp:cNvPr id="0" name=""/>
        <dsp:cNvSpPr/>
      </dsp:nvSpPr>
      <dsp:spPr>
        <a:xfrm>
          <a:off x="0" y="4099933"/>
          <a:ext cx="9382454" cy="0"/>
        </a:xfrm>
        <a:prstGeom prst="lin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7E198-0500-45E8-AB7A-229D4E94A70D}">
      <dsp:nvSpPr>
        <dsp:cNvPr id="0" name=""/>
        <dsp:cNvSpPr/>
      </dsp:nvSpPr>
      <dsp:spPr>
        <a:xfrm>
          <a:off x="0" y="4099933"/>
          <a:ext cx="9382454" cy="819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smtClean="0"/>
            <a:t>Develop recommendations for improving performance evaluation processes, addressing potential biases, and standardizing criteria to enhance overall employee satisfaction and performance consistency.</a:t>
          </a:r>
          <a:endParaRPr lang="en-IN" sz="1700" kern="1200"/>
        </a:p>
      </dsp:txBody>
      <dsp:txXfrm>
        <a:off x="0" y="4099933"/>
        <a:ext cx="9382454" cy="819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5B6EE-681D-4D27-A0BD-E38FC434DFEA}">
      <dsp:nvSpPr>
        <dsp:cNvPr id="0" name=""/>
        <dsp:cNvSpPr/>
      </dsp:nvSpPr>
      <dsp:spPr>
        <a:xfrm>
          <a:off x="3154831" y="2155"/>
          <a:ext cx="2477953" cy="75577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Human Resources (HR) Department  </a:t>
          </a:r>
        </a:p>
      </dsp:txBody>
      <dsp:txXfrm>
        <a:off x="3154831" y="2155"/>
        <a:ext cx="2477953" cy="755775"/>
      </dsp:txXfrm>
    </dsp:sp>
    <dsp:sp modelId="{6E41882A-5ED2-4F2C-96FC-3476F6F1B429}">
      <dsp:nvSpPr>
        <dsp:cNvPr id="0" name=""/>
        <dsp:cNvSpPr/>
      </dsp:nvSpPr>
      <dsp:spPr>
        <a:xfrm>
          <a:off x="3154831" y="1067675"/>
          <a:ext cx="2477953" cy="75577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Department Managers (Sales &amp; Production)</a:t>
          </a:r>
        </a:p>
      </dsp:txBody>
      <dsp:txXfrm>
        <a:off x="3154831" y="1067675"/>
        <a:ext cx="2477953" cy="755775"/>
      </dsp:txXfrm>
    </dsp:sp>
    <dsp:sp modelId="{D25F59B3-B5C6-492D-BEE7-BC2E141DE35D}">
      <dsp:nvSpPr>
        <dsp:cNvPr id="0" name=""/>
        <dsp:cNvSpPr/>
      </dsp:nvSpPr>
      <dsp:spPr>
        <a:xfrm>
          <a:off x="3154831" y="2133195"/>
          <a:ext cx="2477953" cy="75577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Senior Leadership/Executives</a:t>
          </a:r>
        </a:p>
      </dsp:txBody>
      <dsp:txXfrm>
        <a:off x="3154831" y="2133195"/>
        <a:ext cx="2477953" cy="755775"/>
      </dsp:txXfrm>
    </dsp:sp>
    <dsp:sp modelId="{B4F07A30-1A48-4AD9-90C9-19A7DA8D3FFC}">
      <dsp:nvSpPr>
        <dsp:cNvPr id="0" name=""/>
        <dsp:cNvSpPr/>
      </dsp:nvSpPr>
      <dsp:spPr>
        <a:xfrm>
          <a:off x="3154831" y="3198715"/>
          <a:ext cx="2477953" cy="75577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Employees</a:t>
          </a:r>
        </a:p>
      </dsp:txBody>
      <dsp:txXfrm>
        <a:off x="3154831" y="3198715"/>
        <a:ext cx="2477953" cy="755775"/>
      </dsp:txXfrm>
    </dsp:sp>
    <dsp:sp modelId="{600B31BD-4B51-4156-9525-7AC446120F8C}">
      <dsp:nvSpPr>
        <dsp:cNvPr id="0" name=""/>
        <dsp:cNvSpPr/>
      </dsp:nvSpPr>
      <dsp:spPr>
        <a:xfrm>
          <a:off x="3154831" y="4264235"/>
          <a:ext cx="2477953" cy="75577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Finance/Compensation Teams</a:t>
          </a:r>
        </a:p>
      </dsp:txBody>
      <dsp:txXfrm>
        <a:off x="3154831" y="4264235"/>
        <a:ext cx="2477953" cy="75577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smtClean="0"/>
              <a:t>THARUN RAJAN P</a:t>
            </a:r>
            <a:endParaRPr lang="en-US" sz="2400" dirty="0"/>
          </a:p>
          <a:p>
            <a:r>
              <a:rPr lang="en-US" sz="2400" dirty="0"/>
              <a:t>REGISTER NO.:  </a:t>
            </a:r>
            <a:r>
              <a:rPr lang="en-US" sz="2400" dirty="0" smtClean="0"/>
              <a:t>312204540</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911328388"/>
              </p:ext>
            </p:extLst>
          </p:nvPr>
        </p:nvGraphicFramePr>
        <p:xfrm>
          <a:off x="1146220" y="2057400"/>
          <a:ext cx="7235780" cy="3403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 xmlns:a16="http://schemas.microsoft.com/office/drawing/2014/main" id="{F8F81060-0014-4B65-9A40-3816E13FC2E4}"/>
              </a:ext>
            </a:extLst>
          </p:cNvPr>
          <p:cNvSpPr txBox="1"/>
          <p:nvPr/>
        </p:nvSpPr>
        <p:spPr>
          <a:xfrm>
            <a:off x="306913" y="1660978"/>
            <a:ext cx="10897707" cy="440120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analysis revealed significant performance discrepancies among employees in similar roles, indicating potential issues with the evaluation process or management practices</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methods.</a:t>
            </a:r>
          </a:p>
          <a:p>
            <a:r>
              <a:rPr lang="en-US" sz="2000" dirty="0" smtClean="0">
                <a:latin typeface="Arial" panose="020B0604020202020204" pitchFamily="34" charset="0"/>
                <a:cs typeface="Arial" panose="020B0604020202020204" pitchFamily="34" charset="0"/>
              </a:rPr>
              <a:t>Key </a:t>
            </a:r>
            <a:r>
              <a:rPr lang="en-US" dirty="0">
                <a:latin typeface="Arial" panose="020B0604020202020204" pitchFamily="34" charset="0"/>
                <a:cs typeface="Arial" panose="020B0604020202020204" pitchFamily="34" charset="0"/>
              </a:rPr>
              <a:t>areas</a:t>
            </a:r>
            <a:r>
              <a:rPr lang="en-US" sz="2000" dirty="0">
                <a:latin typeface="Arial" panose="020B0604020202020204" pitchFamily="34" charset="0"/>
                <a:cs typeface="Arial" panose="020B0604020202020204" pitchFamily="34" charset="0"/>
              </a:rPr>
              <a:t> for improvement include refining performance evaluation criteria, enhancing fairness in ratings, and addressing any discrepancies caused by employment status or demographic factors</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Implement the recommendations to improve performance management practices, monitor the impact of changes, and continuously assess and adjust strategies to foster a fair and productive work environment</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analysis </a:t>
            </a:r>
            <a:r>
              <a:rPr lang="en-US" sz="2000" dirty="0">
                <a:latin typeface="Arial" panose="020B0604020202020204" pitchFamily="34" charset="0"/>
                <a:cs typeface="Arial" panose="020B0604020202020204" pitchFamily="34" charset="0"/>
              </a:rPr>
              <a:t>may reveal inconsistencies in performance ratings based on job functions, classifications, and demographics, suggesting areas for standardization in performance evaluation</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Understanding how different employee classifications affect performance can guide adjustments in classification policies and improve job role alignment.</a:t>
            </a:r>
            <a:endParaRPr lang="en-IN"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745108" y="371248"/>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08" y="1526398"/>
            <a:ext cx="7421116" cy="3896532"/>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29742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 xmlns:a16="http://schemas.microsoft.com/office/drawing/2014/main" id="{C88AC415-C681-421E-B395-E370663BDE66}"/>
              </a:ext>
            </a:extLst>
          </p:cNvPr>
          <p:cNvSpPr>
            <a:spLocks noGrp="1"/>
          </p:cNvSpPr>
          <p:nvPr>
            <p:ph type="body" idx="1"/>
          </p:nvPr>
        </p:nvSpPr>
        <p:spPr>
          <a:xfrm>
            <a:off x="438796" y="1611819"/>
            <a:ext cx="9490815" cy="4827617"/>
          </a:xfrm>
        </p:spPr>
        <p:txBody>
          <a:bodyPr>
            <a:normAutofit fontScale="92500" lnSpcReduction="20000"/>
          </a:bodyPr>
          <a:lstStyle/>
          <a:p>
            <a:pPr marL="342900" indent="-342900">
              <a:buFont typeface="Wingdings" panose="05000000000000000000" pitchFamily="2" charset="2"/>
              <a:buChar char="Ø"/>
            </a:pPr>
            <a:r>
              <a:rPr lang="en-US" dirty="0"/>
              <a:t>The data shows a range of performance ratings (1-5) across employees in similar roles (Area Sales Manager), suggesting inconsistency in performance assessment criteria or potential discrepancies in evaluation</a:t>
            </a:r>
            <a:r>
              <a:rPr lang="en-US" dirty="0" smtClean="0"/>
              <a:t>.</a:t>
            </a:r>
          </a:p>
          <a:p>
            <a:pPr marL="342900" indent="-342900">
              <a:buFont typeface="Wingdings" panose="05000000000000000000" pitchFamily="2" charset="2"/>
              <a:buChar char="Ø"/>
            </a:pPr>
            <a:r>
              <a:rPr lang="en-US" dirty="0"/>
              <a:t>Employees are classified under various employee types (Contract, Temporary, Part-Time, Full-Time) and pay zones, raising questions about the impact of these classifications on performance and job satisfaction</a:t>
            </a:r>
            <a:r>
              <a:rPr lang="en-US" dirty="0" smtClean="0"/>
              <a:t>.</a:t>
            </a:r>
          </a:p>
          <a:p>
            <a:pPr marL="342900" indent="-342900">
              <a:buFont typeface="Wingdings" panose="05000000000000000000" pitchFamily="2" charset="2"/>
              <a:buChar char="Ø"/>
            </a:pPr>
            <a:r>
              <a:rPr lang="en-US" dirty="0"/>
              <a:t>The employees hold similar titles but different job functions (e.g., Administrator, Lineman, Director, Laborer, Technician, Project Manager). This variation may influence their performance ratings and job roles, leading to a need for a better understanding of job function impact</a:t>
            </a:r>
            <a:r>
              <a:rPr lang="en-US" dirty="0" smtClean="0"/>
              <a:t>.</a:t>
            </a:r>
          </a:p>
          <a:p>
            <a:pPr marL="342900" indent="-342900">
              <a:buFont typeface="Wingdings" panose="05000000000000000000" pitchFamily="2" charset="2"/>
              <a:buChar char="Ø"/>
            </a:pPr>
            <a:r>
              <a:rPr lang="en-US" dirty="0"/>
              <a:t>Employees come from varied demographic backgrounds (gender, race), which could affect performance ratings and organizational culture. Understanding this diversity is crucial for equitable assessment and management</a:t>
            </a:r>
            <a:r>
              <a:rPr lang="en-US" dirty="0" smtClean="0"/>
              <a:t>.</a:t>
            </a:r>
          </a:p>
          <a:p>
            <a:pPr marL="342900" indent="-342900">
              <a:buFont typeface="Wingdings" panose="05000000000000000000" pitchFamily="2" charset="2"/>
              <a:buChar char="Ø"/>
            </a:pPr>
            <a:r>
              <a:rPr lang="en-US" dirty="0"/>
              <a:t>The status of employees (Active) and their respective termination types (if any) might affect their performance ratings and job stability. Exploring these relationships could provide insights into workforce management and retention strategies.</a:t>
            </a:r>
            <a:endParaRPr lang="en-US" dirty="0" smtClean="0"/>
          </a:p>
          <a:p>
            <a:pPr marL="342900" indent="-342900">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 xmlns:a16="http://schemas.microsoft.com/office/drawing/2014/main" id="{3D9A1EB8-B17F-42CE-8CCE-B278C0DC1051}"/>
              </a:ext>
            </a:extLst>
          </p:cNvPr>
          <p:cNvGraphicFramePr/>
          <p:nvPr>
            <p:extLst>
              <p:ext uri="{D42A27DB-BD31-4B8C-83A1-F6EECF244321}">
                <p14:modId xmlns:p14="http://schemas.microsoft.com/office/powerpoint/2010/main" val="4256197668"/>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622738" y="2150772"/>
            <a:ext cx="184731" cy="369332"/>
          </a:xfrm>
          <a:prstGeom prst="rect">
            <a:avLst/>
          </a:prstGeom>
          <a:noFill/>
        </p:spPr>
        <p:txBody>
          <a:bodyPr wrap="none" rtlCol="0">
            <a:spAutoFit/>
          </a:bodyPr>
          <a:lstStyle/>
          <a:p>
            <a:endParaRPr lang="en-IN" dirty="0"/>
          </a:p>
        </p:txBody>
      </p:sp>
      <p:sp>
        <p:nvSpPr>
          <p:cNvPr id="5" name="TextBox 4"/>
          <p:cNvSpPr txBox="1"/>
          <p:nvPr/>
        </p:nvSpPr>
        <p:spPr>
          <a:xfrm>
            <a:off x="1403797" y="2897746"/>
            <a:ext cx="5666704" cy="1996226"/>
          </a:xfrm>
          <a:prstGeom prst="rect">
            <a:avLst/>
          </a:prstGeom>
          <a:noFill/>
        </p:spPr>
        <p:txBody>
          <a:bodyPr wrap="square" rtlCol="0">
            <a:spAutoFit/>
          </a:bodyPr>
          <a:lstStyle/>
          <a:p>
            <a:endParaRPr lang="en-IN" dirty="0"/>
          </a:p>
        </p:txBody>
      </p:sp>
      <p:graphicFrame>
        <p:nvGraphicFramePr>
          <p:cNvPr id="11" name="Diagram 10"/>
          <p:cNvGraphicFramePr/>
          <p:nvPr>
            <p:extLst>
              <p:ext uri="{D42A27DB-BD31-4B8C-83A1-F6EECF244321}">
                <p14:modId xmlns:p14="http://schemas.microsoft.com/office/powerpoint/2010/main" val="1663473180"/>
              </p:ext>
            </p:extLst>
          </p:nvPr>
        </p:nvGraphicFramePr>
        <p:xfrm>
          <a:off x="422728" y="1633701"/>
          <a:ext cx="9382454" cy="49218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 xmlns:a16="http://schemas.microsoft.com/office/drawing/2014/main" id="{81764151-B9B3-4C8D-937B-F049C9C4FEF4}"/>
              </a:ext>
            </a:extLst>
          </p:cNvPr>
          <p:cNvGraphicFramePr/>
          <p:nvPr>
            <p:extLst>
              <p:ext uri="{D42A27DB-BD31-4B8C-83A1-F6EECF244321}">
                <p14:modId xmlns:p14="http://schemas.microsoft.com/office/powerpoint/2010/main" val="1274992863"/>
              </p:ext>
            </p:extLst>
          </p:nvPr>
        </p:nvGraphicFramePr>
        <p:xfrm>
          <a:off x="609600" y="1589649"/>
          <a:ext cx="8787617" cy="502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Conditional</a:t>
            </a:r>
            <a:r>
              <a:rPr lang="en-US" sz="2000" dirty="0" smtClean="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smtClean="0">
                <a:effectLst>
                  <a:outerShdw blurRad="38100" dist="38100" dir="2700000" algn="tl">
                    <a:srgbClr val="000000">
                      <a:alpha val="43137"/>
                    </a:srgbClr>
                  </a:outerShdw>
                </a:effectLst>
              </a:rPr>
              <a:t>Data </a:t>
            </a:r>
            <a:r>
              <a:rPr lang="en-US" sz="2000" dirty="0">
                <a:effectLst>
                  <a:outerShdw blurRad="38100" dist="38100" dir="2700000" algn="tl">
                    <a:srgbClr val="000000">
                      <a:alpha val="43137"/>
                    </a:srgbClr>
                  </a:outerShdw>
                </a:effectLst>
              </a:rPr>
              <a:t>Filtering and Sorting - </a:t>
            </a:r>
            <a:r>
              <a:rPr lang="en-US" sz="2000" dirty="0"/>
              <a:t>Identify specific employee performance groups, such as those with exceeds, needs improvement and fully meets</a:t>
            </a:r>
            <a:r>
              <a:rPr lang="en-US" sz="2000" dirty="0" smtClean="0"/>
              <a:t>.</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Pivot</a:t>
            </a:r>
            <a:r>
              <a:rPr lang="en-US" sz="2000" dirty="0" smtClean="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a:t>
            </a:r>
            <a:r>
              <a:rPr lang="en-US" sz="2000" dirty="0" smtClean="0"/>
              <a:t>line.</a:t>
            </a:r>
            <a:endParaRPr lang="en-US" sz="2000"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795130" y="1603513"/>
            <a:ext cx="7699514" cy="440120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b="1" dirty="0" smtClean="0">
                <a:effectLst>
                  <a:outerShdw blurRad="38100" dist="38100" dir="2700000" algn="tl">
                    <a:srgbClr val="000000">
                      <a:alpha val="43137"/>
                    </a:srgbClr>
                  </a:outerShdw>
                </a:effectLst>
              </a:rPr>
              <a:t>FIRST </a:t>
            </a:r>
            <a:r>
              <a:rPr lang="en-US" sz="2000" b="1" dirty="0">
                <a:effectLst>
                  <a:outerShdw blurRad="38100" dist="38100" dir="2700000" algn="tl">
                    <a:srgbClr val="000000">
                      <a:alpha val="43137"/>
                    </a:srgbClr>
                  </a:outerShdw>
                </a:effectLst>
              </a:rPr>
              <a:t>NAME</a:t>
            </a:r>
            <a:r>
              <a:rPr lang="en-US" sz="2000" dirty="0"/>
              <a:t>: The first name of the employee.</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Current </a:t>
            </a:r>
            <a:r>
              <a:rPr lang="en-US" sz="2000" dirty="0">
                <a:effectLst>
                  <a:outerShdw blurRad="38100" dist="38100" dir="2700000" algn="tl">
                    <a:srgbClr val="000000">
                      <a:alpha val="43137"/>
                    </a:srgbClr>
                  </a:outerShdw>
                </a:effectLst>
              </a:rPr>
              <a:t>Employee </a:t>
            </a:r>
            <a:r>
              <a:rPr lang="en-US" sz="2000" dirty="0" smtClean="0">
                <a:effectLst>
                  <a:outerShdw blurRad="38100" dist="38100" dir="2700000" algn="tl">
                    <a:srgbClr val="000000">
                      <a:alpha val="43137"/>
                    </a:srgbClr>
                  </a:outerShdw>
                </a:effectLst>
              </a:rPr>
              <a:t>Rating: </a:t>
            </a:r>
            <a:r>
              <a:rPr lang="en-US" sz="2000" dirty="0" smtClean="0"/>
              <a:t>The current </a:t>
            </a:r>
            <a:r>
              <a:rPr lang="en-US" sz="2000" dirty="0"/>
              <a:t>rating or evaluation of the employee's overall </a:t>
            </a:r>
            <a:r>
              <a:rPr lang="en-US" sz="2000" dirty="0" smtClean="0"/>
              <a:t>performance</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Performance </a:t>
            </a:r>
            <a:r>
              <a:rPr lang="en-US" sz="2000" dirty="0">
                <a:effectLst>
                  <a:outerShdw blurRad="38100" dist="38100" dir="2700000" algn="tl">
                    <a:srgbClr val="000000">
                      <a:alpha val="43137"/>
                    </a:srgbClr>
                  </a:outerShdw>
                </a:effectLst>
              </a:rPr>
              <a:t>Score: </a:t>
            </a:r>
            <a:r>
              <a:rPr lang="en-US" sz="2000" dirty="0"/>
              <a:t>A score indicating the employee's performance level (e.g., Excellent, Satisfactory, Needs </a:t>
            </a:r>
            <a:r>
              <a:rPr lang="en-US" sz="2000" dirty="0" smtClean="0"/>
              <a:t>Improvement).</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Business </a:t>
            </a:r>
            <a:r>
              <a:rPr lang="en-US" sz="2000" dirty="0">
                <a:effectLst>
                  <a:outerShdw blurRad="38100" dist="38100" dir="2700000" algn="tl">
                    <a:srgbClr val="000000">
                      <a:alpha val="43137"/>
                    </a:srgbClr>
                  </a:outerShdw>
                </a:effectLst>
              </a:rPr>
              <a:t>Unit: </a:t>
            </a:r>
            <a:r>
              <a:rPr lang="en-US" sz="2000" dirty="0"/>
              <a:t>The specific business unit or department to which the employee belongs.</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endParaRPr lang="en-US" sz="2000" dirty="0" smtClean="0"/>
          </a:p>
          <a:p>
            <a:endParaRPr lang="en-US" sz="2000" dirty="0" smtClean="0"/>
          </a:p>
          <a:p>
            <a:r>
              <a:rPr lang="en-US" sz="2000" dirty="0" smtClean="0">
                <a:effectLst>
                  <a:outerShdw blurRad="38100" dist="38100" dir="2700000" algn="tl">
                    <a:srgbClr val="000000">
                      <a:alpha val="43137"/>
                    </a:srgbClr>
                  </a:outerShdw>
                </a:effectLst>
              </a:rPr>
              <a:t>PIVOT TABLE: </a:t>
            </a:r>
            <a:r>
              <a:rPr lang="en-US" sz="2000" dirty="0" smtClean="0"/>
              <a:t>Employee ID, First Name, Performance Score.</a:t>
            </a:r>
          </a:p>
          <a:p>
            <a:endParaRPr lang="en-US" sz="2000" dirty="0"/>
          </a:p>
          <a:p>
            <a:r>
              <a:rPr lang="en-US" sz="2000" dirty="0" smtClean="0">
                <a:effectLst>
                  <a:outerShdw blurRad="38100" dist="38100" dir="2700000" algn="tl">
                    <a:srgbClr val="000000">
                      <a:alpha val="43137"/>
                    </a:srgbClr>
                  </a:outerShdw>
                </a:effectLst>
              </a:rPr>
              <a:t>CHART: </a:t>
            </a:r>
            <a:r>
              <a:rPr lang="en-US" sz="2000" dirty="0" smtClean="0"/>
              <a:t>Report </a:t>
            </a:r>
            <a:r>
              <a:rPr lang="en-US" sz="2000" dirty="0"/>
              <a:t>of Employee Performance based on their Employee Id is represent in Values and Performance Score presented as Column </a:t>
            </a:r>
            <a:r>
              <a:rPr lang="en-US" sz="2000" dirty="0" smtClean="0"/>
              <a:t>Chart.</a:t>
            </a:r>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581</TotalTime>
  <Words>755</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49</cp:revision>
  <dcterms:created xsi:type="dcterms:W3CDTF">2024-08-21T00:32:52Z</dcterms:created>
  <dcterms:modified xsi:type="dcterms:W3CDTF">2024-08-28T06:09:52Z</dcterms:modified>
</cp:coreProperties>
</file>