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GDP increase</a:t>
          </a:r>
        </a:p>
        <a:p>
          <a:pPr>
            <a:lnSpc>
              <a:spcPct val="100000"/>
            </a:lnSpc>
            <a:defRPr cap="all"/>
          </a:pPr>
          <a:r>
            <a:rPr lang="en-US"/>
            <a:t>600% in 60 years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Dhaka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Most densely populated city in the world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Restaurant business is booming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2.1% of GDP by 2021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ScaleX="10909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569746" y="526362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35371" y="891987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1309" y="2776362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GDP increase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600% in 60 years</a:t>
          </a:r>
        </a:p>
      </dsp:txBody>
      <dsp:txXfrm>
        <a:off x="21309" y="2776362"/>
        <a:ext cx="2812500" cy="720000"/>
      </dsp:txXfrm>
    </dsp:sp>
    <dsp:sp modelId="{BCD8CDD9-0C56-4401-ADB1-8B48DAB2C96F}">
      <dsp:nvSpPr>
        <dsp:cNvPr id="0" name=""/>
        <dsp:cNvSpPr/>
      </dsp:nvSpPr>
      <dsp:spPr>
        <a:xfrm>
          <a:off x="3874434" y="526362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240059" y="891987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325996" y="2776362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Dhaka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Most densely populated city in the world</a:t>
          </a:r>
        </a:p>
      </dsp:txBody>
      <dsp:txXfrm>
        <a:off x="3325996" y="2776362"/>
        <a:ext cx="2812500" cy="720000"/>
      </dsp:txXfrm>
    </dsp:sp>
    <dsp:sp modelId="{FF93E135-77D6-48A0-8871-9BC93D705D06}">
      <dsp:nvSpPr>
        <dsp:cNvPr id="0" name=""/>
        <dsp:cNvSpPr/>
      </dsp:nvSpPr>
      <dsp:spPr>
        <a:xfrm>
          <a:off x="7307006" y="526362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672631" y="891987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630684" y="2776362"/>
          <a:ext cx="30682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Restaurant business is booming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2.1% of GDP by 2021</a:t>
          </a:r>
        </a:p>
      </dsp:txBody>
      <dsp:txXfrm>
        <a:off x="6630684" y="2776362"/>
        <a:ext cx="306826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in_Banglades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Clustering analysis of restaurants in </a:t>
            </a:r>
            <a:r>
              <a:rPr lang="en-US" dirty="0" err="1">
                <a:solidFill>
                  <a:srgbClr val="FFFFFF"/>
                </a:solidFill>
              </a:rPr>
              <a:t>dhaka</a:t>
            </a:r>
            <a:r>
              <a:rPr lang="en-US" dirty="0">
                <a:solidFill>
                  <a:srgbClr val="FFFFFF"/>
                </a:solidFill>
              </a:rPr>
              <a:t>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Tanzid Hasnain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001F-A8E2-49B4-AE82-D8EC3A6D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30B2-9D61-4B2D-8090-64D1A9B15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Vary important exercise as it provides insights on the type of restaurants to invest on for a specific neighborhood around Dhaka city.</a:t>
            </a:r>
          </a:p>
          <a:p>
            <a:r>
              <a:rPr lang="en-US" dirty="0"/>
              <a:t>2. Future work includes the search for a good data source on the venue information around Dhaka city.</a:t>
            </a:r>
          </a:p>
        </p:txBody>
      </p:sp>
    </p:spTree>
    <p:extLst>
      <p:ext uri="{BB962C8B-B14F-4D97-AF65-F5344CB8AC3E}">
        <p14:creationId xmlns:p14="http://schemas.microsoft.com/office/powerpoint/2010/main" val="35832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Restaurants in Bangladesh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56708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F689-E430-416C-B048-08056C48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AEE9-9A11-4B60-A496-153218A0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588150"/>
            <a:ext cx="9720073" cy="4023360"/>
          </a:xfrm>
        </p:spPr>
        <p:txBody>
          <a:bodyPr/>
          <a:lstStyle/>
          <a:p>
            <a:r>
              <a:rPr lang="en-US" dirty="0"/>
              <a:t>1. List of postal codes is scraped using </a:t>
            </a:r>
            <a:r>
              <a:rPr lang="en-US" dirty="0" err="1"/>
              <a:t>BeautifulSoup</a:t>
            </a:r>
            <a:r>
              <a:rPr lang="en-US" dirty="0"/>
              <a:t> from . </a:t>
            </a:r>
            <a:r>
              <a:rPr lang="en-US" u="sng" dirty="0">
                <a:hlinkClick r:id="rId2"/>
              </a:rPr>
              <a:t>https://en.wikipedia.org/wiki/List_of_postal_codes_in_Bangladesh</a:t>
            </a:r>
            <a:endParaRPr lang="en-US" u="sng" dirty="0"/>
          </a:p>
          <a:p>
            <a:r>
              <a:rPr lang="en-US" dirty="0"/>
              <a:t>2. Geocoder to collect latitudes and longitudes</a:t>
            </a:r>
          </a:p>
          <a:p>
            <a:r>
              <a:rPr lang="en-US" dirty="0"/>
              <a:t>3. Foursquare to collect the venues data around the addresses</a:t>
            </a:r>
          </a:p>
        </p:txBody>
      </p:sp>
    </p:spTree>
    <p:extLst>
      <p:ext uri="{BB962C8B-B14F-4D97-AF65-F5344CB8AC3E}">
        <p14:creationId xmlns:p14="http://schemas.microsoft.com/office/powerpoint/2010/main" val="256065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B4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68AF7-2016-421A-8900-2A6479C0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methodology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4AE1065-BD3D-4F2A-A0C1-65643F2A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" r="-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E2CB-6DDF-40BA-BF53-99189948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Initial map of Dhaka city neighborhoods</a:t>
            </a:r>
          </a:p>
          <a:p>
            <a:r>
              <a:rPr lang="en-US" dirty="0">
                <a:solidFill>
                  <a:srgbClr val="FFFFFF"/>
                </a:solidFill>
              </a:rPr>
              <a:t>Folium map</a:t>
            </a:r>
          </a:p>
        </p:txBody>
      </p:sp>
    </p:spTree>
    <p:extLst>
      <p:ext uri="{BB962C8B-B14F-4D97-AF65-F5344CB8AC3E}">
        <p14:creationId xmlns:p14="http://schemas.microsoft.com/office/powerpoint/2010/main" val="177936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17DC1-A937-4E72-BDAD-5E5AD9DB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Methodology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4854E9-71B2-45B2-BF67-8142AA2C1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66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74BC-ECDA-4203-ACA6-49B3E9F5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snapshot of latitudes and longitudes of the neighborhoods collected using Geocoder</a:t>
            </a:r>
          </a:p>
        </p:txBody>
      </p:sp>
    </p:spTree>
    <p:extLst>
      <p:ext uri="{BB962C8B-B14F-4D97-AF65-F5344CB8AC3E}">
        <p14:creationId xmlns:p14="http://schemas.microsoft.com/office/powerpoint/2010/main" val="148204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579F3C-241C-4320-9113-E2DFBBAE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01D0-A951-4CCA-B234-1C3907C2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Venues information from FourSquare</a:t>
            </a:r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87A526-5A39-4919-B0AF-F53A5745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1022982"/>
            <a:ext cx="10917644" cy="31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9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C9E1C-D856-42DC-BF69-4EDEFDDF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A73D-486B-424A-9EEE-7547900F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06" y="3849539"/>
            <a:ext cx="3378098" cy="2367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One-hot encoding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flock of birds&#10;&#10;Description automatically generated">
            <a:extLst>
              <a:ext uri="{FF2B5EF4-FFF2-40B4-BE49-F238E27FC236}">
                <a16:creationId xmlns:a16="http://schemas.microsoft.com/office/drawing/2014/main" id="{D15B4BBA-7D4A-4E4F-974E-449A80A0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2024237"/>
            <a:ext cx="6896936" cy="28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1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FD8B3-DA39-4F9B-BD11-03356547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Methodology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EF73C6-9EA6-44C1-BF01-FDFCC02C6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0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66416-7226-4C12-A3FC-542AE60A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09417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63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70A94-5427-4639-A844-FD2A22B3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Result and Observations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3246634-B14C-4B9A-AEFF-64C1297CE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46DAA9-D6BB-460B-87BA-19A52DF5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 Data is too sparse due to the non-familiarity of </a:t>
            </a:r>
            <a:r>
              <a:rPr lang="en-US" dirty="0" err="1">
                <a:solidFill>
                  <a:srgbClr val="FFFFFF"/>
                </a:solidFill>
              </a:rPr>
              <a:t>FourSquare</a:t>
            </a:r>
            <a:r>
              <a:rPr lang="en-US" dirty="0">
                <a:solidFill>
                  <a:srgbClr val="FFFFFF"/>
                </a:solidFill>
              </a:rPr>
              <a:t> in Bangladesh</a:t>
            </a:r>
          </a:p>
          <a:p>
            <a:r>
              <a:rPr lang="en-US" dirty="0">
                <a:solidFill>
                  <a:srgbClr val="FFFFFF"/>
                </a:solidFill>
              </a:rPr>
              <a:t>2, Cluster 2 is the most spread-out cluster</a:t>
            </a:r>
          </a:p>
        </p:txBody>
      </p:sp>
    </p:spTree>
    <p:extLst>
      <p:ext uri="{BB962C8B-B14F-4D97-AF65-F5344CB8AC3E}">
        <p14:creationId xmlns:p14="http://schemas.microsoft.com/office/powerpoint/2010/main" val="308141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Clustering analysis of restaurants in dhaka city</vt:lpstr>
      <vt:lpstr>Restaurants in Bangladesh</vt:lpstr>
      <vt:lpstr>Data</vt:lpstr>
      <vt:lpstr>methodology</vt:lpstr>
      <vt:lpstr>Methodology</vt:lpstr>
      <vt:lpstr>Methodology</vt:lpstr>
      <vt:lpstr>methodology</vt:lpstr>
      <vt:lpstr>Methodology</vt:lpstr>
      <vt:lpstr>Result and Observations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2020-01-22T05:15:53Z</dcterms:created>
  <dcterms:modified xsi:type="dcterms:W3CDTF">2020-01-22T05:21:14Z</dcterms:modified>
</cp:coreProperties>
</file>