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theme/theme7.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8.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9.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media/image12.jpg" ContentType="image/jpg"/>
  <Override PartName="/ppt/media/image15.jpg" ContentType="image/jpg"/>
  <Override PartName="/ppt/media/image16.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5" r:id="rId1"/>
    <p:sldMasterId id="2147483860" r:id="rId2"/>
    <p:sldMasterId id="2147483882" r:id="rId3"/>
    <p:sldMasterId id="2147483884" r:id="rId4"/>
    <p:sldMasterId id="2147483908" r:id="rId5"/>
    <p:sldMasterId id="2147483912" r:id="rId6"/>
    <p:sldMasterId id="2147483934" r:id="rId7"/>
    <p:sldMasterId id="2147483936" r:id="rId8"/>
    <p:sldMasterId id="2147483940" r:id="rId9"/>
    <p:sldMasterId id="2147483944" r:id="rId10"/>
  </p:sldMasterIdLst>
  <p:notesMasterIdLst>
    <p:notesMasterId r:id="rId23"/>
  </p:notesMasterIdLst>
  <p:sldIdLst>
    <p:sldId id="256" r:id="rId11"/>
    <p:sldId id="270" r:id="rId12"/>
    <p:sldId id="271" r:id="rId13"/>
    <p:sldId id="259" r:id="rId14"/>
    <p:sldId id="260" r:id="rId15"/>
    <p:sldId id="261" r:id="rId16"/>
    <p:sldId id="262" r:id="rId17"/>
    <p:sldId id="269" r:id="rId18"/>
    <p:sldId id="263" r:id="rId19"/>
    <p:sldId id="264" r:id="rId20"/>
    <p:sldId id="265" r:id="rId21"/>
    <p:sldId id="268" r:id="rId22"/>
  </p:sldIdLst>
  <p:sldSz cx="12192000" cy="6858000"/>
  <p:notesSz cx="12192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35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317041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42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603198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335098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57556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3880534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667771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84817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742030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867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6779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3837712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8047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459773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4728131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1137132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2932727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950599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952423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628679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25116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2698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608347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779662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06039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43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2808054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776004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21102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4148844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6146033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1591736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5214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82479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994318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1438231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825264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379847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0169966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0018604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919490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786309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90884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1371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443441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8920712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19413576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25581759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644717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894759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6523818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484877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5000443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5568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400524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967600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8632334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028301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31702110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8249804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4530060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212151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0664000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20886346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1189894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580470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51119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421644423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61729300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43895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313657495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9873283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23161029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84227034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111669262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95127075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163539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788313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205369283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flipH="1">
            <a:off x="1216968" y="0"/>
            <a:ext cx="10975033" cy="577540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a:spLocks noGrp="1"/>
          </p:cNvSpPr>
          <p:nvPr>
            <p:ph type="ctrTitle"/>
          </p:nvPr>
        </p:nvSpPr>
        <p:spPr>
          <a:xfrm>
            <a:off x="2703496" y="2604420"/>
            <a:ext cx="6764400" cy="1546400"/>
          </a:xfrm>
          <a:prstGeom prst="rect">
            <a:avLst/>
          </a:prstGeom>
        </p:spPr>
        <p:txBody>
          <a:bodyPr spcFirstLastPara="1" wrap="square" lIns="0" tIns="0" rIns="0" bIns="0"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grpSp>
        <p:nvGrpSpPr>
          <p:cNvPr id="32" name="Google Shape;32;p2"/>
          <p:cNvGrpSpPr/>
          <p:nvPr/>
        </p:nvGrpSpPr>
        <p:grpSpPr>
          <a:xfrm flipH="1">
            <a:off x="1" y="4117464"/>
            <a:ext cx="5487633" cy="3027067"/>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extLst>
      <p:ext uri="{BB962C8B-B14F-4D97-AF65-F5344CB8AC3E}">
        <p14:creationId xmlns:p14="http://schemas.microsoft.com/office/powerpoint/2010/main" val="26021588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40"/>
        <p:cNvGrpSpPr/>
        <p:nvPr/>
      </p:nvGrpSpPr>
      <p:grpSpPr>
        <a:xfrm>
          <a:off x="0" y="0"/>
          <a:ext cx="0" cy="0"/>
          <a:chOff x="0" y="0"/>
          <a:chExt cx="0" cy="0"/>
        </a:xfrm>
      </p:grpSpPr>
      <p:grpSp>
        <p:nvGrpSpPr>
          <p:cNvPr id="41" name="Google Shape;41;p3"/>
          <p:cNvGrpSpPr/>
          <p:nvPr/>
        </p:nvGrpSpPr>
        <p:grpSpPr>
          <a:xfrm flipH="1">
            <a:off x="1216968" y="0"/>
            <a:ext cx="10975033" cy="577540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1" y="4117464"/>
            <a:ext cx="5487633" cy="3027067"/>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703500" y="2172529"/>
            <a:ext cx="6784800" cy="15464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5333"/>
            </a:lvl1pPr>
            <a:lvl2pPr lvl="1" rtl="0">
              <a:spcBef>
                <a:spcPts val="0"/>
              </a:spcBef>
              <a:spcAft>
                <a:spcPts val="0"/>
              </a:spcAft>
              <a:buSzPts val="4000"/>
              <a:buNone/>
              <a:defRPr sz="5333"/>
            </a:lvl2pPr>
            <a:lvl3pPr lvl="2" rtl="0">
              <a:spcBef>
                <a:spcPts val="0"/>
              </a:spcBef>
              <a:spcAft>
                <a:spcPts val="0"/>
              </a:spcAft>
              <a:buSzPts val="4000"/>
              <a:buNone/>
              <a:defRPr sz="5333"/>
            </a:lvl3pPr>
            <a:lvl4pPr lvl="3" rtl="0">
              <a:spcBef>
                <a:spcPts val="0"/>
              </a:spcBef>
              <a:spcAft>
                <a:spcPts val="0"/>
              </a:spcAft>
              <a:buSzPts val="4000"/>
              <a:buNone/>
              <a:defRPr sz="5333"/>
            </a:lvl4pPr>
            <a:lvl5pPr lvl="4" rtl="0">
              <a:spcBef>
                <a:spcPts val="0"/>
              </a:spcBef>
              <a:spcAft>
                <a:spcPts val="0"/>
              </a:spcAft>
              <a:buSzPts val="4000"/>
              <a:buNone/>
              <a:defRPr sz="5333"/>
            </a:lvl5pPr>
            <a:lvl6pPr lvl="5" rtl="0">
              <a:spcBef>
                <a:spcPts val="0"/>
              </a:spcBef>
              <a:spcAft>
                <a:spcPts val="0"/>
              </a:spcAft>
              <a:buSzPts val="4000"/>
              <a:buNone/>
              <a:defRPr sz="5333"/>
            </a:lvl6pPr>
            <a:lvl7pPr lvl="6" rtl="0">
              <a:spcBef>
                <a:spcPts val="0"/>
              </a:spcBef>
              <a:spcAft>
                <a:spcPts val="0"/>
              </a:spcAft>
              <a:buSzPts val="4000"/>
              <a:buNone/>
              <a:defRPr sz="5333"/>
            </a:lvl7pPr>
            <a:lvl8pPr lvl="7" rtl="0">
              <a:spcBef>
                <a:spcPts val="0"/>
              </a:spcBef>
              <a:spcAft>
                <a:spcPts val="0"/>
              </a:spcAft>
              <a:buSzPts val="4000"/>
              <a:buNone/>
              <a:defRPr sz="5333"/>
            </a:lvl8pPr>
            <a:lvl9pPr lvl="8" rtl="0">
              <a:spcBef>
                <a:spcPts val="0"/>
              </a:spcBef>
              <a:spcAft>
                <a:spcPts val="0"/>
              </a:spcAft>
              <a:buSzPts val="4000"/>
              <a:buNone/>
              <a:defRPr sz="5333"/>
            </a:lvl9pPr>
          </a:lstStyle>
          <a:p>
            <a:r>
              <a:rPr lang="en-US"/>
              <a:t>Click to edit Master title style</a:t>
            </a:r>
            <a:endParaRPr/>
          </a:p>
        </p:txBody>
      </p:sp>
      <p:sp>
        <p:nvSpPr>
          <p:cNvPr id="71" name="Google Shape;71;p3"/>
          <p:cNvSpPr txBox="1">
            <a:spLocks noGrp="1"/>
          </p:cNvSpPr>
          <p:nvPr>
            <p:ph type="subTitle" idx="1"/>
          </p:nvPr>
        </p:nvSpPr>
        <p:spPr>
          <a:xfrm>
            <a:off x="2703500" y="3848135"/>
            <a:ext cx="6784800" cy="10464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4000">
                <a:solidFill>
                  <a:schemeClr val="accent2"/>
                </a:solidFill>
              </a:defRPr>
            </a:lvl2pPr>
            <a:lvl3pPr lvl="2" rtl="0">
              <a:spcBef>
                <a:spcPts val="0"/>
              </a:spcBef>
              <a:spcAft>
                <a:spcPts val="0"/>
              </a:spcAft>
              <a:buClr>
                <a:schemeClr val="accent2"/>
              </a:buClr>
              <a:buSzPts val="3000"/>
              <a:buNone/>
              <a:defRPr sz="4000">
                <a:solidFill>
                  <a:schemeClr val="accent2"/>
                </a:solidFill>
              </a:defRPr>
            </a:lvl3pPr>
            <a:lvl4pPr lvl="3" rtl="0">
              <a:spcBef>
                <a:spcPts val="0"/>
              </a:spcBef>
              <a:spcAft>
                <a:spcPts val="0"/>
              </a:spcAft>
              <a:buClr>
                <a:schemeClr val="accent2"/>
              </a:buClr>
              <a:buSzPts val="3000"/>
              <a:buNone/>
              <a:defRPr sz="4000">
                <a:solidFill>
                  <a:schemeClr val="accent2"/>
                </a:solidFill>
              </a:defRPr>
            </a:lvl4pPr>
            <a:lvl5pPr lvl="4" rtl="0">
              <a:spcBef>
                <a:spcPts val="0"/>
              </a:spcBef>
              <a:spcAft>
                <a:spcPts val="0"/>
              </a:spcAft>
              <a:buClr>
                <a:schemeClr val="accent2"/>
              </a:buClr>
              <a:buSzPts val="3000"/>
              <a:buNone/>
              <a:defRPr sz="4000">
                <a:solidFill>
                  <a:schemeClr val="accent2"/>
                </a:solidFill>
              </a:defRPr>
            </a:lvl5pPr>
            <a:lvl6pPr lvl="5" rtl="0">
              <a:spcBef>
                <a:spcPts val="0"/>
              </a:spcBef>
              <a:spcAft>
                <a:spcPts val="0"/>
              </a:spcAft>
              <a:buClr>
                <a:schemeClr val="accent2"/>
              </a:buClr>
              <a:buSzPts val="3000"/>
              <a:buNone/>
              <a:defRPr sz="4000">
                <a:solidFill>
                  <a:schemeClr val="accent2"/>
                </a:solidFill>
              </a:defRPr>
            </a:lvl6pPr>
            <a:lvl7pPr lvl="6" rtl="0">
              <a:spcBef>
                <a:spcPts val="0"/>
              </a:spcBef>
              <a:spcAft>
                <a:spcPts val="0"/>
              </a:spcAft>
              <a:buClr>
                <a:schemeClr val="accent2"/>
              </a:buClr>
              <a:buSzPts val="3000"/>
              <a:buNone/>
              <a:defRPr sz="4000">
                <a:solidFill>
                  <a:schemeClr val="accent2"/>
                </a:solidFill>
              </a:defRPr>
            </a:lvl7pPr>
            <a:lvl8pPr lvl="7" rtl="0">
              <a:spcBef>
                <a:spcPts val="0"/>
              </a:spcBef>
              <a:spcAft>
                <a:spcPts val="0"/>
              </a:spcAft>
              <a:buClr>
                <a:schemeClr val="accent2"/>
              </a:buClr>
              <a:buSzPts val="3000"/>
              <a:buNone/>
              <a:defRPr sz="4000">
                <a:solidFill>
                  <a:schemeClr val="accent2"/>
                </a:solidFill>
              </a:defRPr>
            </a:lvl8pPr>
            <a:lvl9pPr lvl="8" rtl="0">
              <a:spcBef>
                <a:spcPts val="0"/>
              </a:spcBef>
              <a:spcAft>
                <a:spcPts val="0"/>
              </a:spcAft>
              <a:buClr>
                <a:schemeClr val="accent2"/>
              </a:buClr>
              <a:buSzPts val="3000"/>
              <a:buNone/>
              <a:defRPr sz="4000">
                <a:solidFill>
                  <a:schemeClr val="accent2"/>
                </a:solidFill>
              </a:defRPr>
            </a:lvl9pPr>
          </a:lstStyle>
          <a:p>
            <a:r>
              <a:rPr lang="en-US"/>
              <a:t>Click to edit Master subtitle style</a:t>
            </a:r>
            <a:endParaRPr/>
          </a:p>
        </p:txBody>
      </p:sp>
    </p:spTree>
    <p:extLst>
      <p:ext uri="{BB962C8B-B14F-4D97-AF65-F5344CB8AC3E}">
        <p14:creationId xmlns:p14="http://schemas.microsoft.com/office/powerpoint/2010/main" val="175101172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2"/>
        <p:cNvGrpSpPr/>
        <p:nvPr/>
      </p:nvGrpSpPr>
      <p:grpSpPr>
        <a:xfrm>
          <a:off x="0" y="0"/>
          <a:ext cx="0" cy="0"/>
          <a:chOff x="0" y="0"/>
          <a:chExt cx="0" cy="0"/>
        </a:xfrm>
      </p:grpSpPr>
      <p:grpSp>
        <p:nvGrpSpPr>
          <p:cNvPr id="73" name="Google Shape;73;p4"/>
          <p:cNvGrpSpPr/>
          <p:nvPr/>
        </p:nvGrpSpPr>
        <p:grpSpPr>
          <a:xfrm>
            <a:off x="5818365" y="-4284"/>
            <a:ext cx="6373635" cy="3365507"/>
            <a:chOff x="4363774" y="-3213"/>
            <a:chExt cx="4780226" cy="2524130"/>
          </a:xfrm>
        </p:grpSpPr>
        <p:pic>
          <p:nvPicPr>
            <p:cNvPr id="74" name="Google Shape;74;p4"/>
            <p:cNvPicPr preferRelativeResize="0"/>
            <p:nvPr/>
          </p:nvPicPr>
          <p:blipFill>
            <a:blip r:embed="rId2">
              <a:alphaModFix/>
            </a:blip>
            <a:stretch>
              <a:fillRect/>
            </a:stretch>
          </p:blipFill>
          <p:spPr>
            <a:xfrm flipH="1">
              <a:off x="7948921" y="2000218"/>
              <a:ext cx="796706" cy="520699"/>
            </a:xfrm>
            <a:prstGeom prst="rect">
              <a:avLst/>
            </a:prstGeom>
            <a:noFill/>
            <a:ln>
              <a:noFill/>
            </a:ln>
          </p:spPr>
        </p:pic>
        <p:grpSp>
          <p:nvGrpSpPr>
            <p:cNvPr id="75" name="Google Shape;75;p4"/>
            <p:cNvGrpSpPr/>
            <p:nvPr/>
          </p:nvGrpSpPr>
          <p:grpSpPr>
            <a:xfrm flipH="1">
              <a:off x="7152344" y="1600887"/>
              <a:ext cx="1991656" cy="520699"/>
              <a:chOff x="0" y="0"/>
              <a:chExt cx="3429750" cy="896675"/>
            </a:xfrm>
          </p:grpSpPr>
          <p:pic>
            <p:nvPicPr>
              <p:cNvPr id="76" name="Google Shape;76;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77" name="Google Shape;77;p4"/>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78" name="Google Shape;78;p4"/>
            <p:cNvPicPr preferRelativeResize="0"/>
            <p:nvPr/>
          </p:nvPicPr>
          <p:blipFill>
            <a:blip r:embed="rId2">
              <a:alphaModFix/>
            </a:blip>
            <a:stretch>
              <a:fillRect/>
            </a:stretch>
          </p:blipFill>
          <p:spPr>
            <a:xfrm flipH="1">
              <a:off x="7948921" y="1198193"/>
              <a:ext cx="796706" cy="520699"/>
            </a:xfrm>
            <a:prstGeom prst="rect">
              <a:avLst/>
            </a:prstGeom>
            <a:noFill/>
            <a:ln>
              <a:noFill/>
            </a:ln>
          </p:spPr>
        </p:pic>
        <p:grpSp>
          <p:nvGrpSpPr>
            <p:cNvPr id="79" name="Google Shape;79;p4"/>
            <p:cNvGrpSpPr/>
            <p:nvPr/>
          </p:nvGrpSpPr>
          <p:grpSpPr>
            <a:xfrm flipH="1">
              <a:off x="5957394" y="798862"/>
              <a:ext cx="3186606" cy="520699"/>
              <a:chOff x="0" y="0"/>
              <a:chExt cx="5487525" cy="896675"/>
            </a:xfrm>
          </p:grpSpPr>
          <p:pic>
            <p:nvPicPr>
              <p:cNvPr id="80" name="Google Shape;80;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1" name="Google Shape;81;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2" name="Google Shape;82;p4"/>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83" name="Google Shape;83;p4"/>
            <p:cNvGrpSpPr/>
            <p:nvPr/>
          </p:nvGrpSpPr>
          <p:grpSpPr>
            <a:xfrm flipH="1">
              <a:off x="4363774" y="396118"/>
              <a:ext cx="4381854" cy="520735"/>
              <a:chOff x="0" y="0"/>
              <a:chExt cx="7545300" cy="896675"/>
            </a:xfrm>
          </p:grpSpPr>
          <p:pic>
            <p:nvPicPr>
              <p:cNvPr id="84" name="Google Shape;84;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85" name="Google Shape;85;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86" name="Google Shape;86;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87" name="Google Shape;87;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88" name="Google Shape;88;p4"/>
            <p:cNvGrpSpPr/>
            <p:nvPr/>
          </p:nvGrpSpPr>
          <p:grpSpPr>
            <a:xfrm flipH="1">
              <a:off x="4762146" y="-3213"/>
              <a:ext cx="4381854" cy="520735"/>
              <a:chOff x="0" y="0"/>
              <a:chExt cx="7545300" cy="896675"/>
            </a:xfrm>
          </p:grpSpPr>
          <p:pic>
            <p:nvPicPr>
              <p:cNvPr id="89" name="Google Shape;89;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0" name="Google Shape;9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1" name="Google Shape;9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2" name="Google Shape;9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93" name="Google Shape;93;p4"/>
          <p:cNvGrpSpPr/>
          <p:nvPr/>
        </p:nvGrpSpPr>
        <p:grpSpPr>
          <a:xfrm>
            <a:off x="-4" y="3657584"/>
            <a:ext cx="5842075" cy="3365507"/>
            <a:chOff x="4364072" y="-3213"/>
            <a:chExt cx="4381556" cy="2524130"/>
          </a:xfrm>
        </p:grpSpPr>
        <p:grpSp>
          <p:nvGrpSpPr>
            <p:cNvPr id="94" name="Google Shape;94;p4"/>
            <p:cNvGrpSpPr/>
            <p:nvPr/>
          </p:nvGrpSpPr>
          <p:grpSpPr>
            <a:xfrm flipH="1">
              <a:off x="4364072" y="2000218"/>
              <a:ext cx="4381556" cy="520699"/>
              <a:chOff x="0" y="0"/>
              <a:chExt cx="7545300" cy="896675"/>
            </a:xfrm>
          </p:grpSpPr>
          <p:pic>
            <p:nvPicPr>
              <p:cNvPr id="95" name="Google Shape;95;p4"/>
              <p:cNvPicPr preferRelativeResize="0"/>
              <p:nvPr/>
            </p:nvPicPr>
            <p:blipFill>
              <a:blip r:embed="rId2">
                <a:alphaModFix/>
              </a:blip>
              <a:stretch>
                <a:fillRect/>
              </a:stretch>
            </p:blipFill>
            <p:spPr>
              <a:xfrm>
                <a:off x="0" y="0"/>
                <a:ext cx="1371975" cy="896675"/>
              </a:xfrm>
              <a:prstGeom prst="rect">
                <a:avLst/>
              </a:prstGeom>
              <a:noFill/>
              <a:ln>
                <a:noFill/>
              </a:ln>
            </p:spPr>
          </p:pic>
          <p:pic>
            <p:nvPicPr>
              <p:cNvPr id="96" name="Google Shape;96;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97" name="Google Shape;97;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98" name="Google Shape;98;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99" name="Google Shape;99;p4"/>
            <p:cNvGrpSpPr/>
            <p:nvPr/>
          </p:nvGrpSpPr>
          <p:grpSpPr>
            <a:xfrm flipH="1">
              <a:off x="4762444" y="1600887"/>
              <a:ext cx="3186606" cy="520699"/>
              <a:chOff x="2057775" y="0"/>
              <a:chExt cx="5487525" cy="896675"/>
            </a:xfrm>
          </p:grpSpPr>
          <p:pic>
            <p:nvPicPr>
              <p:cNvPr id="100" name="Google Shape;100;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1" name="Google Shape;101;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2" name="Google Shape;102;p4"/>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03" name="Google Shape;103;p4"/>
            <p:cNvGrpSpPr/>
            <p:nvPr/>
          </p:nvGrpSpPr>
          <p:grpSpPr>
            <a:xfrm flipH="1">
              <a:off x="4364072" y="1198193"/>
              <a:ext cx="3186606" cy="520699"/>
              <a:chOff x="2057775" y="0"/>
              <a:chExt cx="5487525" cy="896675"/>
            </a:xfrm>
          </p:grpSpPr>
          <p:pic>
            <p:nvPicPr>
              <p:cNvPr id="104" name="Google Shape;104;p4"/>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05" name="Google Shape;105;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06" name="Google Shape;106;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07" name="Google Shape;107;p4"/>
            <p:cNvPicPr preferRelativeResize="0"/>
            <p:nvPr/>
          </p:nvPicPr>
          <p:blipFill>
            <a:blip r:embed="rId2">
              <a:alphaModFix/>
            </a:blip>
            <a:stretch>
              <a:fillRect/>
            </a:stretch>
          </p:blipFill>
          <p:spPr>
            <a:xfrm flipH="1">
              <a:off x="4762444" y="798862"/>
              <a:ext cx="796706" cy="520699"/>
            </a:xfrm>
            <a:prstGeom prst="rect">
              <a:avLst/>
            </a:prstGeom>
            <a:noFill/>
            <a:ln>
              <a:noFill/>
            </a:ln>
          </p:spPr>
        </p:pic>
        <p:grpSp>
          <p:nvGrpSpPr>
            <p:cNvPr id="108" name="Google Shape;108;p4"/>
            <p:cNvGrpSpPr/>
            <p:nvPr/>
          </p:nvGrpSpPr>
          <p:grpSpPr>
            <a:xfrm flipH="1">
              <a:off x="4364072" y="396118"/>
              <a:ext cx="1991656" cy="520699"/>
              <a:chOff x="4115550" y="0"/>
              <a:chExt cx="3429750" cy="896675"/>
            </a:xfrm>
          </p:grpSpPr>
          <p:pic>
            <p:nvPicPr>
              <p:cNvPr id="109" name="Google Shape;109;p4"/>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10" name="Google Shape;110;p4"/>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111" name="Google Shape;111;p4"/>
            <p:cNvPicPr preferRelativeResize="0"/>
            <p:nvPr/>
          </p:nvPicPr>
          <p:blipFill>
            <a:blip r:embed="rId2">
              <a:alphaModFix/>
            </a:blip>
            <a:stretch>
              <a:fillRect/>
            </a:stretch>
          </p:blipFill>
          <p:spPr>
            <a:xfrm flipH="1">
              <a:off x="4762444" y="-3213"/>
              <a:ext cx="796706" cy="520699"/>
            </a:xfrm>
            <a:prstGeom prst="rect">
              <a:avLst/>
            </a:prstGeom>
            <a:noFill/>
            <a:ln>
              <a:noFill/>
            </a:ln>
          </p:spPr>
        </p:pic>
      </p:grpSp>
      <p:sp>
        <p:nvSpPr>
          <p:cNvPr id="112" name="Google Shape;112;p4"/>
          <p:cNvSpPr txBox="1">
            <a:spLocks noGrp="1"/>
          </p:cNvSpPr>
          <p:nvPr>
            <p:ph type="body" idx="1"/>
          </p:nvPr>
        </p:nvSpPr>
        <p:spPr>
          <a:xfrm>
            <a:off x="3316867" y="1624033"/>
            <a:ext cx="5558400" cy="3610000"/>
          </a:xfrm>
          <a:prstGeom prst="rect">
            <a:avLst/>
          </a:prstGeom>
        </p:spPr>
        <p:txBody>
          <a:bodyPr spcFirstLastPara="1" wrap="square" lIns="0" tIns="0" rIns="0" bIns="0" anchor="ctr" anchorCtr="0">
            <a:noAutofit/>
          </a:bodyPr>
          <a:lstStyle>
            <a:lvl1pPr marL="609585" lvl="0" indent="-507987" algn="ctr" rtl="0">
              <a:spcBef>
                <a:spcPts val="800"/>
              </a:spcBef>
              <a:spcAft>
                <a:spcPts val="0"/>
              </a:spcAft>
              <a:buSzPts val="2400"/>
              <a:buFont typeface="Montserrat"/>
              <a:buChar char="❑"/>
              <a:defRPr sz="3200" b="1">
                <a:latin typeface="Montserrat"/>
                <a:ea typeface="Montserrat"/>
                <a:cs typeface="Montserrat"/>
                <a:sym typeface="Montserrat"/>
              </a:defRPr>
            </a:lvl1pPr>
            <a:lvl2pPr marL="1219170" lvl="1" indent="-507987" algn="ctr" rtl="0">
              <a:spcBef>
                <a:spcPts val="800"/>
              </a:spcBef>
              <a:spcAft>
                <a:spcPts val="0"/>
              </a:spcAft>
              <a:buSzPts val="2400"/>
              <a:buFont typeface="Montserrat"/>
              <a:buChar char="❏"/>
              <a:defRPr sz="3200" b="1">
                <a:latin typeface="Montserrat"/>
                <a:ea typeface="Montserrat"/>
                <a:cs typeface="Montserrat"/>
                <a:sym typeface="Montserrat"/>
              </a:defRPr>
            </a:lvl2pPr>
            <a:lvl3pPr marL="1828754" lvl="2" indent="-507987" algn="ctr" rtl="0">
              <a:spcBef>
                <a:spcPts val="800"/>
              </a:spcBef>
              <a:spcAft>
                <a:spcPts val="0"/>
              </a:spcAft>
              <a:buSzPts val="2400"/>
              <a:buFont typeface="Montserrat"/>
              <a:buChar char="❏"/>
              <a:defRPr sz="3200" b="1">
                <a:latin typeface="Montserrat"/>
                <a:ea typeface="Montserrat"/>
                <a:cs typeface="Montserrat"/>
                <a:sym typeface="Montserrat"/>
              </a:defRPr>
            </a:lvl3pPr>
            <a:lvl4pPr marL="2438339" lvl="3" indent="-507987" algn="ctr" rtl="0">
              <a:spcBef>
                <a:spcPts val="800"/>
              </a:spcBef>
              <a:spcAft>
                <a:spcPts val="0"/>
              </a:spcAft>
              <a:buSzPts val="2400"/>
              <a:buFont typeface="Montserrat"/>
              <a:buChar char="❏"/>
              <a:defRPr sz="3200" b="1">
                <a:latin typeface="Montserrat"/>
                <a:ea typeface="Montserrat"/>
                <a:cs typeface="Montserrat"/>
                <a:sym typeface="Montserrat"/>
              </a:defRPr>
            </a:lvl4pPr>
            <a:lvl5pPr marL="3047924" lvl="4" indent="-507987" algn="ctr" rtl="0">
              <a:spcBef>
                <a:spcPts val="800"/>
              </a:spcBef>
              <a:spcAft>
                <a:spcPts val="0"/>
              </a:spcAft>
              <a:buSzPts val="2400"/>
              <a:buFont typeface="Montserrat"/>
              <a:buChar char="❏"/>
              <a:defRPr sz="3200" b="1">
                <a:latin typeface="Montserrat"/>
                <a:ea typeface="Montserrat"/>
                <a:cs typeface="Montserrat"/>
                <a:sym typeface="Montserrat"/>
              </a:defRPr>
            </a:lvl5pPr>
            <a:lvl6pPr marL="3657509" lvl="5" indent="-507987" algn="ctr" rtl="0">
              <a:spcBef>
                <a:spcPts val="800"/>
              </a:spcBef>
              <a:spcAft>
                <a:spcPts val="0"/>
              </a:spcAft>
              <a:buSzPts val="2400"/>
              <a:buFont typeface="Montserrat"/>
              <a:buChar char="❏"/>
              <a:defRPr sz="3200" b="1">
                <a:latin typeface="Montserrat"/>
                <a:ea typeface="Montserrat"/>
                <a:cs typeface="Montserrat"/>
                <a:sym typeface="Montserrat"/>
              </a:defRPr>
            </a:lvl6pPr>
            <a:lvl7pPr marL="4267093" lvl="6" indent="-507987" algn="ctr" rtl="0">
              <a:spcBef>
                <a:spcPts val="800"/>
              </a:spcBef>
              <a:spcAft>
                <a:spcPts val="0"/>
              </a:spcAft>
              <a:buSzPts val="2400"/>
              <a:buFont typeface="Montserrat"/>
              <a:buChar char="❏"/>
              <a:defRPr sz="3200" b="1">
                <a:latin typeface="Montserrat"/>
                <a:ea typeface="Montserrat"/>
                <a:cs typeface="Montserrat"/>
                <a:sym typeface="Montserrat"/>
              </a:defRPr>
            </a:lvl7pPr>
            <a:lvl8pPr marL="4876678" lvl="7" indent="-507987" algn="ctr" rtl="0">
              <a:spcBef>
                <a:spcPts val="800"/>
              </a:spcBef>
              <a:spcAft>
                <a:spcPts val="0"/>
              </a:spcAft>
              <a:buSzPts val="2400"/>
              <a:buFont typeface="Montserrat"/>
              <a:buChar char="❏"/>
              <a:defRPr sz="3200" b="1">
                <a:latin typeface="Montserrat"/>
                <a:ea typeface="Montserrat"/>
                <a:cs typeface="Montserrat"/>
                <a:sym typeface="Montserrat"/>
              </a:defRPr>
            </a:lvl8pPr>
            <a:lvl9pPr marL="5486263" lvl="8" indent="-507987" algn="ctr">
              <a:spcBef>
                <a:spcPts val="800"/>
              </a:spcBef>
              <a:spcAft>
                <a:spcPts val="0"/>
              </a:spcAft>
              <a:buSzPts val="2400"/>
              <a:buFont typeface="Montserrat"/>
              <a:buChar char="❏"/>
              <a:defRPr sz="3200" b="1">
                <a:latin typeface="Montserrat"/>
                <a:ea typeface="Montserrat"/>
                <a:cs typeface="Montserrat"/>
                <a:sym typeface="Montserrat"/>
              </a:defRPr>
            </a:lvl9pPr>
          </a:lstStyle>
          <a:p>
            <a:pPr lvl="0"/>
            <a:r>
              <a:rPr lang="en-US"/>
              <a:t>Click to edit Master text styles</a:t>
            </a:r>
          </a:p>
        </p:txBody>
      </p:sp>
      <p:sp>
        <p:nvSpPr>
          <p:cNvPr id="113" name="Google Shape;113;p4"/>
          <p:cNvSpPr txBox="1">
            <a:spLocks noGrp="1"/>
          </p:cNvSpPr>
          <p:nvPr>
            <p:ph type="sldNum" idx="12"/>
          </p:nvPr>
        </p:nvSpPr>
        <p:spPr>
          <a:xfrm>
            <a:off x="11639200" y="6312100"/>
            <a:ext cx="552800" cy="546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1653512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14"/>
        <p:cNvGrpSpPr/>
        <p:nvPr/>
      </p:nvGrpSpPr>
      <p:grpSpPr>
        <a:xfrm>
          <a:off x="0" y="0"/>
          <a:ext cx="0" cy="0"/>
          <a:chOff x="0" y="0"/>
          <a:chExt cx="0" cy="0"/>
        </a:xfrm>
      </p:grpSpPr>
      <p:grpSp>
        <p:nvGrpSpPr>
          <p:cNvPr id="115" name="Google Shape;115;p5"/>
          <p:cNvGrpSpPr/>
          <p:nvPr/>
        </p:nvGrpSpPr>
        <p:grpSpPr>
          <a:xfrm flipH="1">
            <a:off x="5818365" y="-4283"/>
            <a:ext cx="6373635" cy="2821561"/>
            <a:chOff x="0" y="0"/>
            <a:chExt cx="5072935" cy="2245751"/>
          </a:xfrm>
        </p:grpSpPr>
        <p:pic>
          <p:nvPicPr>
            <p:cNvPr id="116" name="Google Shape;116;p5"/>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17" name="Google Shape;117;p5"/>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18" name="Google Shape;118;p5"/>
            <p:cNvGrpSpPr/>
            <p:nvPr/>
          </p:nvGrpSpPr>
          <p:grpSpPr>
            <a:xfrm>
              <a:off x="0" y="846565"/>
              <a:ext cx="3381962" cy="552621"/>
              <a:chOff x="0" y="0"/>
              <a:chExt cx="5487525" cy="896675"/>
            </a:xfrm>
          </p:grpSpPr>
          <p:pic>
            <p:nvPicPr>
              <p:cNvPr id="119" name="Google Shape;119;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0" name="Google Shape;120;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1" name="Google Shape;121;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22" name="Google Shape;122;p5"/>
            <p:cNvGrpSpPr/>
            <p:nvPr/>
          </p:nvGrpSpPr>
          <p:grpSpPr>
            <a:xfrm>
              <a:off x="422766" y="423783"/>
              <a:ext cx="4650168" cy="552621"/>
              <a:chOff x="0" y="0"/>
              <a:chExt cx="7545300" cy="896675"/>
            </a:xfrm>
          </p:grpSpPr>
          <p:pic>
            <p:nvPicPr>
              <p:cNvPr id="123" name="Google Shape;123;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4" name="Google Shape;12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25" name="Google Shape;125;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26" name="Google Shape;126;p5"/>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27" name="Google Shape;127;p5"/>
            <p:cNvGrpSpPr/>
            <p:nvPr/>
          </p:nvGrpSpPr>
          <p:grpSpPr>
            <a:xfrm>
              <a:off x="0" y="0"/>
              <a:ext cx="4650168" cy="552621"/>
              <a:chOff x="0" y="0"/>
              <a:chExt cx="7545300" cy="896675"/>
            </a:xfrm>
          </p:grpSpPr>
          <p:pic>
            <p:nvPicPr>
              <p:cNvPr id="128" name="Google Shape;128;p5"/>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29" name="Google Shape;129;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0" name="Google Shape;130;p5"/>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31" name="Google Shape;131;p5"/>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32" name="Google Shape;132;p5"/>
          <p:cNvGrpSpPr/>
          <p:nvPr/>
        </p:nvGrpSpPr>
        <p:grpSpPr>
          <a:xfrm flipH="1">
            <a:off x="8" y="5270900"/>
            <a:ext cx="3186885" cy="1757937"/>
            <a:chOff x="6607482" y="3879952"/>
            <a:chExt cx="2536521" cy="1399186"/>
          </a:xfrm>
        </p:grpSpPr>
        <p:grpSp>
          <p:nvGrpSpPr>
            <p:cNvPr id="133" name="Google Shape;133;p5"/>
            <p:cNvGrpSpPr/>
            <p:nvPr/>
          </p:nvGrpSpPr>
          <p:grpSpPr>
            <a:xfrm>
              <a:off x="6607482" y="4726517"/>
              <a:ext cx="2113755" cy="552621"/>
              <a:chOff x="2057775" y="0"/>
              <a:chExt cx="3429750" cy="896675"/>
            </a:xfrm>
          </p:grpSpPr>
          <p:pic>
            <p:nvPicPr>
              <p:cNvPr id="134" name="Google Shape;134;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5" name="Google Shape;135;p5"/>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36" name="Google Shape;136;p5"/>
            <p:cNvGrpSpPr/>
            <p:nvPr/>
          </p:nvGrpSpPr>
          <p:grpSpPr>
            <a:xfrm>
              <a:off x="7030248" y="4303735"/>
              <a:ext cx="2113755" cy="552621"/>
              <a:chOff x="2057775" y="0"/>
              <a:chExt cx="3429750" cy="896675"/>
            </a:xfrm>
          </p:grpSpPr>
          <p:pic>
            <p:nvPicPr>
              <p:cNvPr id="137" name="Google Shape;137;p5"/>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38" name="Google Shape;138;p5"/>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39" name="Google Shape;139;p5"/>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40" name="Google Shape;140;p5"/>
          <p:cNvSpPr txBox="1">
            <a:spLocks noGrp="1"/>
          </p:cNvSpPr>
          <p:nvPr>
            <p:ph type="title"/>
          </p:nvPr>
        </p:nvSpPr>
        <p:spPr>
          <a:xfrm>
            <a:off x="1035267" y="536933"/>
            <a:ext cx="4783200" cy="11424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141" name="Google Shape;141;p5"/>
          <p:cNvSpPr txBox="1">
            <a:spLocks noGrp="1"/>
          </p:cNvSpPr>
          <p:nvPr>
            <p:ph type="body" idx="1"/>
          </p:nvPr>
        </p:nvSpPr>
        <p:spPr>
          <a:xfrm>
            <a:off x="1035267" y="2032500"/>
            <a:ext cx="10121600" cy="39100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a:lvl1pPr>
            <a:lvl2pPr marL="1219170" lvl="1" indent="-474121">
              <a:spcBef>
                <a:spcPts val="800"/>
              </a:spcBef>
              <a:spcAft>
                <a:spcPts val="0"/>
              </a:spcAft>
              <a:buSzPts val="2000"/>
              <a:buChar char="❏"/>
              <a:defRPr/>
            </a:lvl2pPr>
            <a:lvl3pPr marL="1828754" lvl="2" indent="-474121">
              <a:spcBef>
                <a:spcPts val="800"/>
              </a:spcBef>
              <a:spcAft>
                <a:spcPts val="0"/>
              </a:spcAft>
              <a:buSzPts val="20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pPr lvl="0"/>
            <a:r>
              <a:rPr lang="en-US"/>
              <a:t>Click to edit Master text styles</a:t>
            </a:r>
          </a:p>
        </p:txBody>
      </p:sp>
      <p:sp>
        <p:nvSpPr>
          <p:cNvPr id="142" name="Google Shape;142;p5"/>
          <p:cNvSpPr txBox="1">
            <a:spLocks noGrp="1"/>
          </p:cNvSpPr>
          <p:nvPr>
            <p:ph type="sldNum" idx="12"/>
          </p:nvPr>
        </p:nvSpPr>
        <p:spPr>
          <a:xfrm>
            <a:off x="11639200" y="6312100"/>
            <a:ext cx="552800" cy="546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691463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43"/>
        <p:cNvGrpSpPr/>
        <p:nvPr/>
      </p:nvGrpSpPr>
      <p:grpSpPr>
        <a:xfrm>
          <a:off x="0" y="0"/>
          <a:ext cx="0" cy="0"/>
          <a:chOff x="0" y="0"/>
          <a:chExt cx="0" cy="0"/>
        </a:xfrm>
      </p:grpSpPr>
      <p:grpSp>
        <p:nvGrpSpPr>
          <p:cNvPr id="144" name="Google Shape;144;p6"/>
          <p:cNvGrpSpPr/>
          <p:nvPr/>
        </p:nvGrpSpPr>
        <p:grpSpPr>
          <a:xfrm flipH="1">
            <a:off x="5818365" y="-4283"/>
            <a:ext cx="6373635" cy="282156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8" y="5270900"/>
            <a:ext cx="3186885" cy="1757937"/>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a:spLocks noGrp="1"/>
          </p:cNvSpPr>
          <p:nvPr>
            <p:ph type="title"/>
          </p:nvPr>
        </p:nvSpPr>
        <p:spPr>
          <a:xfrm>
            <a:off x="1035267" y="536933"/>
            <a:ext cx="4783200" cy="11424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170" name="Google Shape;170;p6"/>
          <p:cNvSpPr txBox="1">
            <a:spLocks noGrp="1"/>
          </p:cNvSpPr>
          <p:nvPr>
            <p:ph type="body" idx="1"/>
          </p:nvPr>
        </p:nvSpPr>
        <p:spPr>
          <a:xfrm>
            <a:off x="1035267" y="2032500"/>
            <a:ext cx="4783200" cy="41028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a:lvl1pPr>
            <a:lvl2pPr marL="1219170" lvl="1" indent="-474121">
              <a:spcBef>
                <a:spcPts val="800"/>
              </a:spcBef>
              <a:spcAft>
                <a:spcPts val="0"/>
              </a:spcAft>
              <a:buSzPts val="2000"/>
              <a:buChar char="❏"/>
              <a:defRPr/>
            </a:lvl2pPr>
            <a:lvl3pPr marL="1828754" lvl="2" indent="-474121">
              <a:spcBef>
                <a:spcPts val="800"/>
              </a:spcBef>
              <a:spcAft>
                <a:spcPts val="0"/>
              </a:spcAft>
              <a:buSzPts val="20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pPr lvl="0"/>
            <a:r>
              <a:rPr lang="en-US"/>
              <a:t>Click to edit Master text styles</a:t>
            </a:r>
          </a:p>
        </p:txBody>
      </p:sp>
      <p:sp>
        <p:nvSpPr>
          <p:cNvPr id="171" name="Google Shape;171;p6"/>
          <p:cNvSpPr txBox="1">
            <a:spLocks noGrp="1"/>
          </p:cNvSpPr>
          <p:nvPr>
            <p:ph type="body" idx="2"/>
          </p:nvPr>
        </p:nvSpPr>
        <p:spPr>
          <a:xfrm>
            <a:off x="6373533" y="2032500"/>
            <a:ext cx="4783200" cy="41028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a:lvl1pPr>
            <a:lvl2pPr marL="1219170" lvl="1" indent="-474121">
              <a:spcBef>
                <a:spcPts val="800"/>
              </a:spcBef>
              <a:spcAft>
                <a:spcPts val="0"/>
              </a:spcAft>
              <a:buSzPts val="2000"/>
              <a:buChar char="❏"/>
              <a:defRPr/>
            </a:lvl2pPr>
            <a:lvl3pPr marL="1828754" lvl="2" indent="-474121">
              <a:spcBef>
                <a:spcPts val="800"/>
              </a:spcBef>
              <a:spcAft>
                <a:spcPts val="0"/>
              </a:spcAft>
              <a:buSzPts val="20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pPr lvl="0"/>
            <a:r>
              <a:rPr lang="en-US"/>
              <a:t>Click to edit Master text styles</a:t>
            </a:r>
          </a:p>
        </p:txBody>
      </p:sp>
      <p:sp>
        <p:nvSpPr>
          <p:cNvPr id="172" name="Google Shape;172;p6"/>
          <p:cNvSpPr txBox="1">
            <a:spLocks noGrp="1"/>
          </p:cNvSpPr>
          <p:nvPr>
            <p:ph type="sldNum" idx="12"/>
          </p:nvPr>
        </p:nvSpPr>
        <p:spPr>
          <a:xfrm>
            <a:off x="11639200" y="6312100"/>
            <a:ext cx="552800" cy="546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3618468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73"/>
        <p:cNvGrpSpPr/>
        <p:nvPr/>
      </p:nvGrpSpPr>
      <p:grpSpPr>
        <a:xfrm>
          <a:off x="0" y="0"/>
          <a:ext cx="0" cy="0"/>
          <a:chOff x="0" y="0"/>
          <a:chExt cx="0" cy="0"/>
        </a:xfrm>
      </p:grpSpPr>
      <p:grpSp>
        <p:nvGrpSpPr>
          <p:cNvPr id="174" name="Google Shape;174;p7"/>
          <p:cNvGrpSpPr/>
          <p:nvPr/>
        </p:nvGrpSpPr>
        <p:grpSpPr>
          <a:xfrm flipH="1">
            <a:off x="5818365" y="-4283"/>
            <a:ext cx="6373635" cy="2821561"/>
            <a:chOff x="0" y="0"/>
            <a:chExt cx="5072935" cy="2245751"/>
          </a:xfrm>
        </p:grpSpPr>
        <p:pic>
          <p:nvPicPr>
            <p:cNvPr id="175" name="Google Shape;175;p7"/>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76" name="Google Shape;176;p7"/>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77" name="Google Shape;177;p7"/>
            <p:cNvGrpSpPr/>
            <p:nvPr/>
          </p:nvGrpSpPr>
          <p:grpSpPr>
            <a:xfrm>
              <a:off x="0" y="846565"/>
              <a:ext cx="3381962" cy="552621"/>
              <a:chOff x="0" y="0"/>
              <a:chExt cx="5487525" cy="896675"/>
            </a:xfrm>
          </p:grpSpPr>
          <p:pic>
            <p:nvPicPr>
              <p:cNvPr id="178" name="Google Shape;178;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9" name="Google Shape;179;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0" name="Google Shape;180;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81" name="Google Shape;181;p7"/>
            <p:cNvGrpSpPr/>
            <p:nvPr/>
          </p:nvGrpSpPr>
          <p:grpSpPr>
            <a:xfrm>
              <a:off x="422766" y="423783"/>
              <a:ext cx="4650168" cy="552621"/>
              <a:chOff x="0" y="0"/>
              <a:chExt cx="7545300" cy="896675"/>
            </a:xfrm>
          </p:grpSpPr>
          <p:pic>
            <p:nvPicPr>
              <p:cNvPr id="182" name="Google Shape;182;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3" name="Google Shape;18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4" name="Google Shape;184;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85" name="Google Shape;185;p7"/>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86" name="Google Shape;186;p7"/>
            <p:cNvGrpSpPr/>
            <p:nvPr/>
          </p:nvGrpSpPr>
          <p:grpSpPr>
            <a:xfrm>
              <a:off x="0" y="0"/>
              <a:ext cx="4650168" cy="552621"/>
              <a:chOff x="0" y="0"/>
              <a:chExt cx="7545300" cy="896675"/>
            </a:xfrm>
          </p:grpSpPr>
          <p:pic>
            <p:nvPicPr>
              <p:cNvPr id="187" name="Google Shape;187;p7"/>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88" name="Google Shape;188;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89" name="Google Shape;189;p7"/>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90" name="Google Shape;190;p7"/>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91" name="Google Shape;191;p7"/>
          <p:cNvGrpSpPr/>
          <p:nvPr/>
        </p:nvGrpSpPr>
        <p:grpSpPr>
          <a:xfrm flipH="1">
            <a:off x="8" y="5270900"/>
            <a:ext cx="3186885" cy="1757937"/>
            <a:chOff x="6607482" y="3879952"/>
            <a:chExt cx="2536521" cy="1399186"/>
          </a:xfrm>
        </p:grpSpPr>
        <p:grpSp>
          <p:nvGrpSpPr>
            <p:cNvPr id="192" name="Google Shape;192;p7"/>
            <p:cNvGrpSpPr/>
            <p:nvPr/>
          </p:nvGrpSpPr>
          <p:grpSpPr>
            <a:xfrm>
              <a:off x="6607482" y="4726517"/>
              <a:ext cx="2113755" cy="552621"/>
              <a:chOff x="2057775" y="0"/>
              <a:chExt cx="3429750" cy="896675"/>
            </a:xfrm>
          </p:grpSpPr>
          <p:pic>
            <p:nvPicPr>
              <p:cNvPr id="193" name="Google Shape;193;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4" name="Google Shape;194;p7"/>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95" name="Google Shape;195;p7"/>
            <p:cNvGrpSpPr/>
            <p:nvPr/>
          </p:nvGrpSpPr>
          <p:grpSpPr>
            <a:xfrm>
              <a:off x="7030248" y="4303735"/>
              <a:ext cx="2113755" cy="552621"/>
              <a:chOff x="2057775" y="0"/>
              <a:chExt cx="3429750" cy="896675"/>
            </a:xfrm>
          </p:grpSpPr>
          <p:pic>
            <p:nvPicPr>
              <p:cNvPr id="196" name="Google Shape;196;p7"/>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97" name="Google Shape;197;p7"/>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98" name="Google Shape;198;p7"/>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99" name="Google Shape;199;p7"/>
          <p:cNvSpPr txBox="1">
            <a:spLocks noGrp="1"/>
          </p:cNvSpPr>
          <p:nvPr>
            <p:ph type="title"/>
          </p:nvPr>
        </p:nvSpPr>
        <p:spPr>
          <a:xfrm>
            <a:off x="1035267" y="536933"/>
            <a:ext cx="4783200" cy="1142400"/>
          </a:xfrm>
          <a:prstGeom prst="rect">
            <a:avLst/>
          </a:prstGeom>
        </p:spPr>
        <p:txBody>
          <a:bodyPr spcFirstLastPara="1" wrap="square" lIns="0" tIns="0" rIns="0" bIns="0"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r>
              <a:rPr lang="en-US"/>
              <a:t>Click to edit Master title style</a:t>
            </a:r>
            <a:endParaRPr/>
          </a:p>
        </p:txBody>
      </p:sp>
      <p:sp>
        <p:nvSpPr>
          <p:cNvPr id="200" name="Google Shape;200;p7"/>
          <p:cNvSpPr txBox="1">
            <a:spLocks noGrp="1"/>
          </p:cNvSpPr>
          <p:nvPr>
            <p:ph type="body" idx="1"/>
          </p:nvPr>
        </p:nvSpPr>
        <p:spPr>
          <a:xfrm>
            <a:off x="1035267" y="2032500"/>
            <a:ext cx="3103600" cy="41028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pPr lvl="0"/>
            <a:r>
              <a:rPr lang="en-US"/>
              <a:t>Click to edit Master text styles</a:t>
            </a:r>
          </a:p>
        </p:txBody>
      </p:sp>
      <p:sp>
        <p:nvSpPr>
          <p:cNvPr id="201" name="Google Shape;201;p7"/>
          <p:cNvSpPr txBox="1">
            <a:spLocks noGrp="1"/>
          </p:cNvSpPr>
          <p:nvPr>
            <p:ph type="body" idx="2"/>
          </p:nvPr>
        </p:nvSpPr>
        <p:spPr>
          <a:xfrm>
            <a:off x="4501416" y="2032500"/>
            <a:ext cx="3103600" cy="41028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pPr lvl="0"/>
            <a:r>
              <a:rPr lang="en-US"/>
              <a:t>Click to edit Master text styles</a:t>
            </a:r>
          </a:p>
        </p:txBody>
      </p:sp>
      <p:sp>
        <p:nvSpPr>
          <p:cNvPr id="202" name="Google Shape;202;p7"/>
          <p:cNvSpPr txBox="1">
            <a:spLocks noGrp="1"/>
          </p:cNvSpPr>
          <p:nvPr>
            <p:ph type="body" idx="3"/>
          </p:nvPr>
        </p:nvSpPr>
        <p:spPr>
          <a:xfrm>
            <a:off x="7967565" y="2032500"/>
            <a:ext cx="3103600" cy="41028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800"/>
              </a:spcBef>
              <a:spcAft>
                <a:spcPts val="0"/>
              </a:spcAft>
              <a:buSzPts val="1600"/>
              <a:buChar char="❏"/>
              <a:defRPr sz="2133"/>
            </a:lvl2pPr>
            <a:lvl3pPr marL="1828754" lvl="2" indent="-440256" rtl="0">
              <a:spcBef>
                <a:spcPts val="800"/>
              </a:spcBef>
              <a:spcAft>
                <a:spcPts val="0"/>
              </a:spcAft>
              <a:buSzPts val="1600"/>
              <a:buChar char="❏"/>
              <a:defRPr sz="2133"/>
            </a:lvl3pPr>
            <a:lvl4pPr marL="2438339" lvl="3" indent="-440256" rtl="0">
              <a:spcBef>
                <a:spcPts val="800"/>
              </a:spcBef>
              <a:spcAft>
                <a:spcPts val="0"/>
              </a:spcAft>
              <a:buSzPts val="1600"/>
              <a:buChar char="❏"/>
              <a:defRPr sz="2133"/>
            </a:lvl4pPr>
            <a:lvl5pPr marL="3047924" lvl="4" indent="-440256" rtl="0">
              <a:spcBef>
                <a:spcPts val="800"/>
              </a:spcBef>
              <a:spcAft>
                <a:spcPts val="0"/>
              </a:spcAft>
              <a:buSzPts val="1600"/>
              <a:buChar char="❏"/>
              <a:defRPr sz="2133"/>
            </a:lvl5pPr>
            <a:lvl6pPr marL="3657509" lvl="5" indent="-440256" rtl="0">
              <a:spcBef>
                <a:spcPts val="800"/>
              </a:spcBef>
              <a:spcAft>
                <a:spcPts val="0"/>
              </a:spcAft>
              <a:buSzPts val="1600"/>
              <a:buChar char="❏"/>
              <a:defRPr sz="2133"/>
            </a:lvl6pPr>
            <a:lvl7pPr marL="4267093" lvl="6" indent="-440256" rtl="0">
              <a:spcBef>
                <a:spcPts val="800"/>
              </a:spcBef>
              <a:spcAft>
                <a:spcPts val="0"/>
              </a:spcAft>
              <a:buSzPts val="1600"/>
              <a:buChar char="❏"/>
              <a:defRPr sz="2133"/>
            </a:lvl7pPr>
            <a:lvl8pPr marL="4876678" lvl="7" indent="-440256" rtl="0">
              <a:spcBef>
                <a:spcPts val="800"/>
              </a:spcBef>
              <a:spcAft>
                <a:spcPts val="0"/>
              </a:spcAft>
              <a:buSzPts val="1600"/>
              <a:buChar char="❏"/>
              <a:defRPr sz="2133"/>
            </a:lvl8pPr>
            <a:lvl9pPr marL="5486263" lvl="8" indent="-440256" rtl="0">
              <a:spcBef>
                <a:spcPts val="800"/>
              </a:spcBef>
              <a:spcAft>
                <a:spcPts val="0"/>
              </a:spcAft>
              <a:buSzPts val="1600"/>
              <a:buChar char="❏"/>
              <a:defRPr sz="2133"/>
            </a:lvl9pPr>
          </a:lstStyle>
          <a:p>
            <a:pPr lvl="0"/>
            <a:r>
              <a:rPr lang="en-US"/>
              <a:t>Click to edit Master text styles</a:t>
            </a:r>
          </a:p>
        </p:txBody>
      </p:sp>
      <p:sp>
        <p:nvSpPr>
          <p:cNvPr id="203" name="Google Shape;203;p7"/>
          <p:cNvSpPr txBox="1">
            <a:spLocks noGrp="1"/>
          </p:cNvSpPr>
          <p:nvPr>
            <p:ph type="sldNum" idx="12"/>
          </p:nvPr>
        </p:nvSpPr>
        <p:spPr>
          <a:xfrm>
            <a:off x="11639200" y="6312100"/>
            <a:ext cx="552800" cy="546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320378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04"/>
        <p:cNvGrpSpPr/>
        <p:nvPr/>
      </p:nvGrpSpPr>
      <p:grpSpPr>
        <a:xfrm>
          <a:off x="0" y="0"/>
          <a:ext cx="0" cy="0"/>
          <a:chOff x="0" y="0"/>
          <a:chExt cx="0" cy="0"/>
        </a:xfrm>
      </p:grpSpPr>
      <p:grpSp>
        <p:nvGrpSpPr>
          <p:cNvPr id="205" name="Google Shape;205;p8"/>
          <p:cNvGrpSpPr/>
          <p:nvPr/>
        </p:nvGrpSpPr>
        <p:grpSpPr>
          <a:xfrm flipH="1">
            <a:off x="5818365" y="-4283"/>
            <a:ext cx="6373635" cy="2821561"/>
            <a:chOff x="0" y="0"/>
            <a:chExt cx="5072935" cy="2245751"/>
          </a:xfrm>
        </p:grpSpPr>
        <p:pic>
          <p:nvPicPr>
            <p:cNvPr id="206" name="Google Shape;206;p8"/>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07" name="Google Shape;207;p8"/>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08" name="Google Shape;208;p8"/>
            <p:cNvGrpSpPr/>
            <p:nvPr/>
          </p:nvGrpSpPr>
          <p:grpSpPr>
            <a:xfrm>
              <a:off x="0" y="846565"/>
              <a:ext cx="3381962" cy="552621"/>
              <a:chOff x="0" y="0"/>
              <a:chExt cx="5487525" cy="896675"/>
            </a:xfrm>
          </p:grpSpPr>
          <p:pic>
            <p:nvPicPr>
              <p:cNvPr id="209" name="Google Shape;209;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0" name="Google Shape;210;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1" name="Google Shape;211;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12" name="Google Shape;212;p8"/>
            <p:cNvGrpSpPr/>
            <p:nvPr/>
          </p:nvGrpSpPr>
          <p:grpSpPr>
            <a:xfrm>
              <a:off x="422766" y="423783"/>
              <a:ext cx="4650168" cy="552621"/>
              <a:chOff x="0" y="0"/>
              <a:chExt cx="7545300" cy="896675"/>
            </a:xfrm>
          </p:grpSpPr>
          <p:pic>
            <p:nvPicPr>
              <p:cNvPr id="213" name="Google Shape;213;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4" name="Google Shape;21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15" name="Google Shape;215;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16" name="Google Shape;216;p8"/>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17" name="Google Shape;217;p8"/>
            <p:cNvGrpSpPr/>
            <p:nvPr/>
          </p:nvGrpSpPr>
          <p:grpSpPr>
            <a:xfrm>
              <a:off x="0" y="0"/>
              <a:ext cx="4650168" cy="552621"/>
              <a:chOff x="0" y="0"/>
              <a:chExt cx="7545300" cy="896675"/>
            </a:xfrm>
          </p:grpSpPr>
          <p:pic>
            <p:nvPicPr>
              <p:cNvPr id="218" name="Google Shape;218;p8"/>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19" name="Google Shape;219;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0" name="Google Shape;220;p8"/>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21" name="Google Shape;221;p8"/>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22" name="Google Shape;222;p8"/>
          <p:cNvGrpSpPr/>
          <p:nvPr/>
        </p:nvGrpSpPr>
        <p:grpSpPr>
          <a:xfrm flipH="1">
            <a:off x="8" y="5270900"/>
            <a:ext cx="3186885" cy="1757937"/>
            <a:chOff x="6607482" y="3879952"/>
            <a:chExt cx="2536521" cy="1399186"/>
          </a:xfrm>
        </p:grpSpPr>
        <p:grpSp>
          <p:nvGrpSpPr>
            <p:cNvPr id="223" name="Google Shape;223;p8"/>
            <p:cNvGrpSpPr/>
            <p:nvPr/>
          </p:nvGrpSpPr>
          <p:grpSpPr>
            <a:xfrm>
              <a:off x="6607482" y="4726517"/>
              <a:ext cx="2113755" cy="552621"/>
              <a:chOff x="2057775" y="0"/>
              <a:chExt cx="3429750" cy="896675"/>
            </a:xfrm>
          </p:grpSpPr>
          <p:pic>
            <p:nvPicPr>
              <p:cNvPr id="224" name="Google Shape;224;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5" name="Google Shape;225;p8"/>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26" name="Google Shape;226;p8"/>
            <p:cNvGrpSpPr/>
            <p:nvPr/>
          </p:nvGrpSpPr>
          <p:grpSpPr>
            <a:xfrm>
              <a:off x="7030248" y="4303735"/>
              <a:ext cx="2113755" cy="552621"/>
              <a:chOff x="2057775" y="0"/>
              <a:chExt cx="3429750" cy="896675"/>
            </a:xfrm>
          </p:grpSpPr>
          <p:pic>
            <p:nvPicPr>
              <p:cNvPr id="227" name="Google Shape;227;p8"/>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28" name="Google Shape;228;p8"/>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29" name="Google Shape;229;p8"/>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30" name="Google Shape;230;p8"/>
          <p:cNvSpPr txBox="1">
            <a:spLocks noGrp="1"/>
          </p:cNvSpPr>
          <p:nvPr>
            <p:ph type="title"/>
          </p:nvPr>
        </p:nvSpPr>
        <p:spPr>
          <a:xfrm>
            <a:off x="1035267" y="536933"/>
            <a:ext cx="4783200" cy="11424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en-US"/>
              <a:t>Click to edit Master title style</a:t>
            </a:r>
            <a:endParaRPr/>
          </a:p>
        </p:txBody>
      </p:sp>
      <p:sp>
        <p:nvSpPr>
          <p:cNvPr id="231" name="Google Shape;231;p8"/>
          <p:cNvSpPr txBox="1">
            <a:spLocks noGrp="1"/>
          </p:cNvSpPr>
          <p:nvPr>
            <p:ph type="sldNum" idx="12"/>
          </p:nvPr>
        </p:nvSpPr>
        <p:spPr>
          <a:xfrm>
            <a:off x="11639200" y="6312100"/>
            <a:ext cx="552800" cy="546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2617783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32"/>
        <p:cNvGrpSpPr/>
        <p:nvPr/>
      </p:nvGrpSpPr>
      <p:grpSpPr>
        <a:xfrm>
          <a:off x="0" y="0"/>
          <a:ext cx="0" cy="0"/>
          <a:chOff x="0" y="0"/>
          <a:chExt cx="0" cy="0"/>
        </a:xfrm>
      </p:grpSpPr>
      <p:grpSp>
        <p:nvGrpSpPr>
          <p:cNvPr id="233" name="Google Shape;233;p9"/>
          <p:cNvGrpSpPr/>
          <p:nvPr/>
        </p:nvGrpSpPr>
        <p:grpSpPr>
          <a:xfrm flipH="1">
            <a:off x="5818365" y="-4283"/>
            <a:ext cx="6373635" cy="2821561"/>
            <a:chOff x="0" y="0"/>
            <a:chExt cx="5072935" cy="2245751"/>
          </a:xfrm>
        </p:grpSpPr>
        <p:pic>
          <p:nvPicPr>
            <p:cNvPr id="234" name="Google Shape;234;p9"/>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235" name="Google Shape;235;p9"/>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236" name="Google Shape;236;p9"/>
            <p:cNvGrpSpPr/>
            <p:nvPr/>
          </p:nvGrpSpPr>
          <p:grpSpPr>
            <a:xfrm>
              <a:off x="0" y="846565"/>
              <a:ext cx="3381962" cy="552621"/>
              <a:chOff x="0" y="0"/>
              <a:chExt cx="5487525" cy="896675"/>
            </a:xfrm>
          </p:grpSpPr>
          <p:pic>
            <p:nvPicPr>
              <p:cNvPr id="237" name="Google Shape;237;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8" name="Google Shape;238;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39" name="Google Shape;239;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40" name="Google Shape;240;p9"/>
            <p:cNvGrpSpPr/>
            <p:nvPr/>
          </p:nvGrpSpPr>
          <p:grpSpPr>
            <a:xfrm>
              <a:off x="422766" y="423783"/>
              <a:ext cx="4650168" cy="552621"/>
              <a:chOff x="0" y="0"/>
              <a:chExt cx="7545300" cy="896675"/>
            </a:xfrm>
          </p:grpSpPr>
          <p:pic>
            <p:nvPicPr>
              <p:cNvPr id="241" name="Google Shape;241;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2" name="Google Shape;24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3" name="Google Shape;243;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4" name="Google Shape;244;p9"/>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45" name="Google Shape;245;p9"/>
            <p:cNvGrpSpPr/>
            <p:nvPr/>
          </p:nvGrpSpPr>
          <p:grpSpPr>
            <a:xfrm>
              <a:off x="0" y="0"/>
              <a:ext cx="4650168" cy="552621"/>
              <a:chOff x="0" y="0"/>
              <a:chExt cx="7545300" cy="896675"/>
            </a:xfrm>
          </p:grpSpPr>
          <p:pic>
            <p:nvPicPr>
              <p:cNvPr id="246" name="Google Shape;246;p9"/>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47" name="Google Shape;247;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8" name="Google Shape;248;p9"/>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49" name="Google Shape;249;p9"/>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250" name="Google Shape;250;p9"/>
          <p:cNvGrpSpPr/>
          <p:nvPr/>
        </p:nvGrpSpPr>
        <p:grpSpPr>
          <a:xfrm flipH="1">
            <a:off x="8" y="5270900"/>
            <a:ext cx="3186885" cy="1757937"/>
            <a:chOff x="6607482" y="3879952"/>
            <a:chExt cx="2536521" cy="1399186"/>
          </a:xfrm>
        </p:grpSpPr>
        <p:grpSp>
          <p:nvGrpSpPr>
            <p:cNvPr id="251" name="Google Shape;251;p9"/>
            <p:cNvGrpSpPr/>
            <p:nvPr/>
          </p:nvGrpSpPr>
          <p:grpSpPr>
            <a:xfrm>
              <a:off x="6607482" y="4726517"/>
              <a:ext cx="2113755" cy="552621"/>
              <a:chOff x="2057775" y="0"/>
              <a:chExt cx="3429750" cy="896675"/>
            </a:xfrm>
          </p:grpSpPr>
          <p:pic>
            <p:nvPicPr>
              <p:cNvPr id="252" name="Google Shape;252;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3" name="Google Shape;253;p9"/>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254" name="Google Shape;254;p9"/>
            <p:cNvGrpSpPr/>
            <p:nvPr/>
          </p:nvGrpSpPr>
          <p:grpSpPr>
            <a:xfrm>
              <a:off x="7030248" y="4303735"/>
              <a:ext cx="2113755" cy="552621"/>
              <a:chOff x="2057775" y="0"/>
              <a:chExt cx="3429750" cy="896675"/>
            </a:xfrm>
          </p:grpSpPr>
          <p:pic>
            <p:nvPicPr>
              <p:cNvPr id="255" name="Google Shape;255;p9"/>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56" name="Google Shape;256;p9"/>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257" name="Google Shape;257;p9"/>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258" name="Google Shape;258;p9"/>
          <p:cNvSpPr txBox="1">
            <a:spLocks noGrp="1"/>
          </p:cNvSpPr>
          <p:nvPr>
            <p:ph type="body" idx="1"/>
          </p:nvPr>
        </p:nvSpPr>
        <p:spPr>
          <a:xfrm>
            <a:off x="1717433" y="5260239"/>
            <a:ext cx="8645200" cy="692800"/>
          </a:xfrm>
          <a:prstGeom prst="rect">
            <a:avLst/>
          </a:prstGeom>
        </p:spPr>
        <p:txBody>
          <a:bodyPr spcFirstLastPara="1" wrap="square" lIns="0" tIns="0" rIns="0" bIns="0" anchor="t" anchorCtr="0">
            <a:noAutofit/>
          </a:bodyPr>
          <a:lstStyle>
            <a:lvl1pPr marL="609585" lvl="0" indent="-304792">
              <a:spcBef>
                <a:spcPts val="480"/>
              </a:spcBef>
              <a:spcAft>
                <a:spcPts val="0"/>
              </a:spcAft>
              <a:buSzPts val="1800"/>
              <a:buNone/>
              <a:defRPr sz="2400"/>
            </a:lvl1pPr>
          </a:lstStyle>
          <a:p>
            <a:pPr lvl="0"/>
            <a:r>
              <a:rPr lang="en-US"/>
              <a:t>Click to edit Master text styles</a:t>
            </a:r>
          </a:p>
        </p:txBody>
      </p:sp>
      <p:sp>
        <p:nvSpPr>
          <p:cNvPr id="259" name="Google Shape;259;p9"/>
          <p:cNvSpPr txBox="1">
            <a:spLocks noGrp="1"/>
          </p:cNvSpPr>
          <p:nvPr>
            <p:ph type="sldNum" idx="12"/>
          </p:nvPr>
        </p:nvSpPr>
        <p:spPr>
          <a:xfrm>
            <a:off x="11639200" y="6312100"/>
            <a:ext cx="552800" cy="546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4704514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Blank big emboss" type="blank">
  <p:cSld name="Blank big emboss">
    <p:spTree>
      <p:nvGrpSpPr>
        <p:cNvPr id="1" name="Shape 260"/>
        <p:cNvGrpSpPr/>
        <p:nvPr/>
      </p:nvGrpSpPr>
      <p:grpSpPr>
        <a:xfrm>
          <a:off x="0" y="0"/>
          <a:ext cx="0" cy="0"/>
          <a:chOff x="0" y="0"/>
          <a:chExt cx="0" cy="0"/>
        </a:xfrm>
      </p:grpSpPr>
      <p:sp>
        <p:nvSpPr>
          <p:cNvPr id="261" name="Google Shape;261;p10"/>
          <p:cNvSpPr txBox="1">
            <a:spLocks noGrp="1"/>
          </p:cNvSpPr>
          <p:nvPr>
            <p:ph type="sldNum" idx="12"/>
          </p:nvPr>
        </p:nvSpPr>
        <p:spPr>
          <a:xfrm>
            <a:off x="11639200" y="6312100"/>
            <a:ext cx="552800" cy="546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grpSp>
        <p:nvGrpSpPr>
          <p:cNvPr id="262" name="Google Shape;262;p10"/>
          <p:cNvGrpSpPr/>
          <p:nvPr/>
        </p:nvGrpSpPr>
        <p:grpSpPr>
          <a:xfrm flipH="1">
            <a:off x="7619000" y="1"/>
            <a:ext cx="4573000" cy="4858567"/>
            <a:chOff x="0" y="0"/>
            <a:chExt cx="3429750" cy="3643925"/>
          </a:xfrm>
        </p:grpSpPr>
        <p:pic>
          <p:nvPicPr>
            <p:cNvPr id="263" name="Google Shape;263;p10"/>
            <p:cNvPicPr preferRelativeResize="0"/>
            <p:nvPr/>
          </p:nvPicPr>
          <p:blipFill>
            <a:blip r:embed="rId2">
              <a:alphaModFix/>
            </a:blip>
            <a:stretch>
              <a:fillRect/>
            </a:stretch>
          </p:blipFill>
          <p:spPr>
            <a:xfrm>
              <a:off x="0" y="2747250"/>
              <a:ext cx="1371975" cy="896675"/>
            </a:xfrm>
            <a:prstGeom prst="rect">
              <a:avLst/>
            </a:prstGeom>
            <a:noFill/>
            <a:ln>
              <a:noFill/>
            </a:ln>
          </p:spPr>
        </p:pic>
        <p:pic>
          <p:nvPicPr>
            <p:cNvPr id="264" name="Google Shape;264;p10"/>
            <p:cNvPicPr preferRelativeResize="0"/>
            <p:nvPr/>
          </p:nvPicPr>
          <p:blipFill>
            <a:blip r:embed="rId2">
              <a:alphaModFix/>
            </a:blip>
            <a:stretch>
              <a:fillRect/>
            </a:stretch>
          </p:blipFill>
          <p:spPr>
            <a:xfrm>
              <a:off x="685975" y="2061250"/>
              <a:ext cx="1371975" cy="896675"/>
            </a:xfrm>
            <a:prstGeom prst="rect">
              <a:avLst/>
            </a:prstGeom>
            <a:noFill/>
            <a:ln>
              <a:noFill/>
            </a:ln>
          </p:spPr>
        </p:pic>
        <p:pic>
          <p:nvPicPr>
            <p:cNvPr id="265" name="Google Shape;265;p10"/>
            <p:cNvPicPr preferRelativeResize="0"/>
            <p:nvPr/>
          </p:nvPicPr>
          <p:blipFill>
            <a:blip r:embed="rId2">
              <a:alphaModFix/>
            </a:blip>
            <a:stretch>
              <a:fillRect/>
            </a:stretch>
          </p:blipFill>
          <p:spPr>
            <a:xfrm>
              <a:off x="0" y="1373625"/>
              <a:ext cx="1371975" cy="896675"/>
            </a:xfrm>
            <a:prstGeom prst="rect">
              <a:avLst/>
            </a:prstGeom>
            <a:noFill/>
            <a:ln>
              <a:noFill/>
            </a:ln>
          </p:spPr>
        </p:pic>
        <p:pic>
          <p:nvPicPr>
            <p:cNvPr id="266" name="Google Shape;266;p10"/>
            <p:cNvPicPr preferRelativeResize="0"/>
            <p:nvPr/>
          </p:nvPicPr>
          <p:blipFill>
            <a:blip r:embed="rId2">
              <a:alphaModFix/>
            </a:blip>
            <a:stretch>
              <a:fillRect/>
            </a:stretch>
          </p:blipFill>
          <p:spPr>
            <a:xfrm>
              <a:off x="685975" y="687625"/>
              <a:ext cx="1371975" cy="896675"/>
            </a:xfrm>
            <a:prstGeom prst="rect">
              <a:avLst/>
            </a:prstGeom>
            <a:noFill/>
            <a:ln>
              <a:noFill/>
            </a:ln>
          </p:spPr>
        </p:pic>
        <p:grpSp>
          <p:nvGrpSpPr>
            <p:cNvPr id="267" name="Google Shape;267;p10"/>
            <p:cNvGrpSpPr/>
            <p:nvPr/>
          </p:nvGrpSpPr>
          <p:grpSpPr>
            <a:xfrm>
              <a:off x="0" y="0"/>
              <a:ext cx="3429750" cy="896675"/>
              <a:chOff x="0" y="0"/>
              <a:chExt cx="3429750" cy="896675"/>
            </a:xfrm>
          </p:grpSpPr>
          <p:pic>
            <p:nvPicPr>
              <p:cNvPr id="268" name="Google Shape;268;p10"/>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69" name="Google Shape;269;p10"/>
              <p:cNvPicPr preferRelativeResize="0"/>
              <p:nvPr/>
            </p:nvPicPr>
            <p:blipFill>
              <a:blip r:embed="rId2">
                <a:alphaModFix/>
              </a:blip>
              <a:stretch>
                <a:fillRect/>
              </a:stretch>
            </p:blipFill>
            <p:spPr>
              <a:xfrm>
                <a:off x="2057775" y="0"/>
                <a:ext cx="1371975" cy="896675"/>
              </a:xfrm>
              <a:prstGeom prst="rect">
                <a:avLst/>
              </a:prstGeom>
              <a:noFill/>
              <a:ln>
                <a:noFill/>
              </a:ln>
            </p:spPr>
          </p:pic>
        </p:grpSp>
      </p:grpSp>
      <p:grpSp>
        <p:nvGrpSpPr>
          <p:cNvPr id="270" name="Google Shape;270;p10"/>
          <p:cNvGrpSpPr/>
          <p:nvPr/>
        </p:nvGrpSpPr>
        <p:grpSpPr>
          <a:xfrm flipH="1">
            <a:off x="1" y="4127220"/>
            <a:ext cx="7316700" cy="3027067"/>
            <a:chOff x="2743750" y="2061250"/>
            <a:chExt cx="5487525" cy="2270300"/>
          </a:xfrm>
        </p:grpSpPr>
        <p:grpSp>
          <p:nvGrpSpPr>
            <p:cNvPr id="271" name="Google Shape;271;p10"/>
            <p:cNvGrpSpPr/>
            <p:nvPr/>
          </p:nvGrpSpPr>
          <p:grpSpPr>
            <a:xfrm>
              <a:off x="2743750" y="3434875"/>
              <a:ext cx="5487525" cy="896675"/>
              <a:chOff x="2057775" y="0"/>
              <a:chExt cx="5487525" cy="896675"/>
            </a:xfrm>
          </p:grpSpPr>
          <p:pic>
            <p:nvPicPr>
              <p:cNvPr id="272" name="Google Shape;272;p10"/>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73" name="Google Shape;273;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4" name="Google Shape;274;p10"/>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75" name="Google Shape;275;p10"/>
            <p:cNvGrpSpPr/>
            <p:nvPr/>
          </p:nvGrpSpPr>
          <p:grpSpPr>
            <a:xfrm>
              <a:off x="4115550" y="2747250"/>
              <a:ext cx="3429750" cy="896675"/>
              <a:chOff x="4115550" y="0"/>
              <a:chExt cx="3429750" cy="896675"/>
            </a:xfrm>
          </p:grpSpPr>
          <p:pic>
            <p:nvPicPr>
              <p:cNvPr id="276" name="Google Shape;276;p10"/>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77" name="Google Shape;277;p10"/>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78" name="Google Shape;278;p10"/>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extLst>
      <p:ext uri="{BB962C8B-B14F-4D97-AF65-F5344CB8AC3E}">
        <p14:creationId xmlns:p14="http://schemas.microsoft.com/office/powerpoint/2010/main" val="153292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75456488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79"/>
        <p:cNvGrpSpPr/>
        <p:nvPr/>
      </p:nvGrpSpPr>
      <p:grpSpPr>
        <a:xfrm>
          <a:off x="0" y="0"/>
          <a:ext cx="0" cy="0"/>
          <a:chOff x="0" y="0"/>
          <a:chExt cx="0" cy="0"/>
        </a:xfrm>
      </p:grpSpPr>
      <p:sp>
        <p:nvSpPr>
          <p:cNvPr id="280" name="Google Shape;280;p11"/>
          <p:cNvSpPr txBox="1">
            <a:spLocks noGrp="1"/>
          </p:cNvSpPr>
          <p:nvPr>
            <p:ph type="sldNum" idx="12"/>
          </p:nvPr>
        </p:nvSpPr>
        <p:spPr>
          <a:xfrm>
            <a:off x="11639200" y="6312100"/>
            <a:ext cx="552800" cy="5460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grpSp>
        <p:nvGrpSpPr>
          <p:cNvPr id="281" name="Google Shape;281;p11"/>
          <p:cNvGrpSpPr/>
          <p:nvPr/>
        </p:nvGrpSpPr>
        <p:grpSpPr>
          <a:xfrm>
            <a:off x="-5" y="3657584"/>
            <a:ext cx="4248808" cy="3365507"/>
            <a:chOff x="4364071" y="-3213"/>
            <a:chExt cx="3186606" cy="2524130"/>
          </a:xfrm>
        </p:grpSpPr>
        <p:grpSp>
          <p:nvGrpSpPr>
            <p:cNvPr id="282" name="Google Shape;282;p11"/>
            <p:cNvGrpSpPr/>
            <p:nvPr/>
          </p:nvGrpSpPr>
          <p:grpSpPr>
            <a:xfrm flipH="1">
              <a:off x="4364072" y="2000218"/>
              <a:ext cx="3186606" cy="520699"/>
              <a:chOff x="2057775" y="0"/>
              <a:chExt cx="5487525" cy="896675"/>
            </a:xfrm>
          </p:grpSpPr>
          <p:pic>
            <p:nvPicPr>
              <p:cNvPr id="283" name="Google Shape;283;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84" name="Google Shape;284;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5" name="Google Shape;285;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6" name="Google Shape;286;p11"/>
            <p:cNvGrpSpPr/>
            <p:nvPr/>
          </p:nvGrpSpPr>
          <p:grpSpPr>
            <a:xfrm flipH="1">
              <a:off x="4762444" y="1600887"/>
              <a:ext cx="1991656" cy="520699"/>
              <a:chOff x="4115550" y="0"/>
              <a:chExt cx="3429750" cy="896675"/>
            </a:xfrm>
          </p:grpSpPr>
          <p:pic>
            <p:nvPicPr>
              <p:cNvPr id="287" name="Google Shape;287;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88" name="Google Shape;288;p11"/>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89" name="Google Shape;289;p11"/>
            <p:cNvGrpSpPr/>
            <p:nvPr/>
          </p:nvGrpSpPr>
          <p:grpSpPr>
            <a:xfrm flipH="1">
              <a:off x="4364072" y="1198193"/>
              <a:ext cx="1991656" cy="520699"/>
              <a:chOff x="4115550" y="0"/>
              <a:chExt cx="3429750" cy="896675"/>
            </a:xfrm>
          </p:grpSpPr>
          <p:pic>
            <p:nvPicPr>
              <p:cNvPr id="290" name="Google Shape;290;p11"/>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91" name="Google Shape;291;p11"/>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292" name="Google Shape;292;p11"/>
            <p:cNvPicPr preferRelativeResize="0"/>
            <p:nvPr/>
          </p:nvPicPr>
          <p:blipFill>
            <a:blip r:embed="rId2">
              <a:alphaModFix/>
            </a:blip>
            <a:stretch>
              <a:fillRect/>
            </a:stretch>
          </p:blipFill>
          <p:spPr>
            <a:xfrm flipH="1">
              <a:off x="4762444" y="798862"/>
              <a:ext cx="796706" cy="520699"/>
            </a:xfrm>
            <a:prstGeom prst="rect">
              <a:avLst/>
            </a:prstGeom>
            <a:noFill/>
            <a:ln>
              <a:noFill/>
            </a:ln>
          </p:spPr>
        </p:pic>
        <p:pic>
          <p:nvPicPr>
            <p:cNvPr id="293" name="Google Shape;293;p11"/>
            <p:cNvPicPr preferRelativeResize="0"/>
            <p:nvPr/>
          </p:nvPicPr>
          <p:blipFill>
            <a:blip r:embed="rId2">
              <a:alphaModFix/>
            </a:blip>
            <a:stretch>
              <a:fillRect/>
            </a:stretch>
          </p:blipFill>
          <p:spPr>
            <a:xfrm flipH="1">
              <a:off x="4364071" y="396118"/>
              <a:ext cx="796706" cy="520699"/>
            </a:xfrm>
            <a:prstGeom prst="rect">
              <a:avLst/>
            </a:prstGeom>
            <a:noFill/>
            <a:ln>
              <a:noFill/>
            </a:ln>
          </p:spPr>
        </p:pic>
        <p:pic>
          <p:nvPicPr>
            <p:cNvPr id="294" name="Google Shape;294;p11"/>
            <p:cNvPicPr preferRelativeResize="0"/>
            <p:nvPr/>
          </p:nvPicPr>
          <p:blipFill>
            <a:blip r:embed="rId2">
              <a:alphaModFix/>
            </a:blip>
            <a:stretch>
              <a:fillRect/>
            </a:stretch>
          </p:blipFill>
          <p:spPr>
            <a:xfrm flipH="1">
              <a:off x="4762444" y="-3213"/>
              <a:ext cx="796706" cy="520699"/>
            </a:xfrm>
            <a:prstGeom prst="rect">
              <a:avLst/>
            </a:prstGeom>
            <a:noFill/>
            <a:ln>
              <a:noFill/>
            </a:ln>
          </p:spPr>
        </p:pic>
      </p:grpSp>
      <p:grpSp>
        <p:nvGrpSpPr>
          <p:cNvPr id="295" name="Google Shape;295;p11"/>
          <p:cNvGrpSpPr/>
          <p:nvPr/>
        </p:nvGrpSpPr>
        <p:grpSpPr>
          <a:xfrm>
            <a:off x="7943192" y="-4283"/>
            <a:ext cx="4248808" cy="2833065"/>
            <a:chOff x="5957394" y="-3213"/>
            <a:chExt cx="3186606" cy="2124799"/>
          </a:xfrm>
        </p:grpSpPr>
        <p:grpSp>
          <p:nvGrpSpPr>
            <p:cNvPr id="296" name="Google Shape;296;p11"/>
            <p:cNvGrpSpPr/>
            <p:nvPr/>
          </p:nvGrpSpPr>
          <p:grpSpPr>
            <a:xfrm flipH="1">
              <a:off x="5957394" y="-3213"/>
              <a:ext cx="3186606" cy="520699"/>
              <a:chOff x="0" y="0"/>
              <a:chExt cx="5487525" cy="896675"/>
            </a:xfrm>
          </p:grpSpPr>
          <p:pic>
            <p:nvPicPr>
              <p:cNvPr id="297" name="Google Shape;297;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98" name="Google Shape;298;p11"/>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9" name="Google Shape;299;p11"/>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300" name="Google Shape;300;p11"/>
            <p:cNvGrpSpPr/>
            <p:nvPr/>
          </p:nvGrpSpPr>
          <p:grpSpPr>
            <a:xfrm flipH="1">
              <a:off x="6753972" y="396118"/>
              <a:ext cx="1991656" cy="520699"/>
              <a:chOff x="0" y="0"/>
              <a:chExt cx="3429750" cy="896675"/>
            </a:xfrm>
          </p:grpSpPr>
          <p:pic>
            <p:nvPicPr>
              <p:cNvPr id="301" name="Google Shape;301;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2" name="Google Shape;302;p11"/>
              <p:cNvPicPr preferRelativeResize="0"/>
              <p:nvPr/>
            </p:nvPicPr>
            <p:blipFill>
              <a:blip r:embed="rId2">
                <a:alphaModFix/>
              </a:blip>
              <a:stretch>
                <a:fillRect/>
              </a:stretch>
            </p:blipFill>
            <p:spPr>
              <a:xfrm>
                <a:off x="2057775" y="0"/>
                <a:ext cx="1371975" cy="896675"/>
              </a:xfrm>
              <a:prstGeom prst="rect">
                <a:avLst/>
              </a:prstGeom>
              <a:noFill/>
              <a:ln>
                <a:noFill/>
              </a:ln>
            </p:spPr>
          </p:pic>
        </p:grpSp>
        <p:pic>
          <p:nvPicPr>
            <p:cNvPr id="303" name="Google Shape;303;p11"/>
            <p:cNvPicPr preferRelativeResize="0"/>
            <p:nvPr/>
          </p:nvPicPr>
          <p:blipFill>
            <a:blip r:embed="rId2">
              <a:alphaModFix/>
            </a:blip>
            <a:stretch>
              <a:fillRect/>
            </a:stretch>
          </p:blipFill>
          <p:spPr>
            <a:xfrm flipH="1">
              <a:off x="8347294" y="1600887"/>
              <a:ext cx="796706" cy="520699"/>
            </a:xfrm>
            <a:prstGeom prst="rect">
              <a:avLst/>
            </a:prstGeom>
            <a:noFill/>
            <a:ln>
              <a:noFill/>
            </a:ln>
          </p:spPr>
        </p:pic>
        <p:grpSp>
          <p:nvGrpSpPr>
            <p:cNvPr id="304" name="Google Shape;304;p11"/>
            <p:cNvGrpSpPr/>
            <p:nvPr/>
          </p:nvGrpSpPr>
          <p:grpSpPr>
            <a:xfrm flipH="1">
              <a:off x="7152344" y="798862"/>
              <a:ext cx="1991656" cy="520699"/>
              <a:chOff x="0" y="0"/>
              <a:chExt cx="3429750" cy="896675"/>
            </a:xfrm>
          </p:grpSpPr>
          <p:pic>
            <p:nvPicPr>
              <p:cNvPr id="305" name="Google Shape;305;p11"/>
              <p:cNvPicPr preferRelativeResize="0"/>
              <p:nvPr/>
            </p:nvPicPr>
            <p:blipFill>
              <a:blip r:embed="rId2">
                <a:alphaModFix/>
              </a:blip>
              <a:stretch>
                <a:fillRect/>
              </a:stretch>
            </p:blipFill>
            <p:spPr>
              <a:xfrm>
                <a:off x="0" y="0"/>
                <a:ext cx="1371975" cy="896675"/>
              </a:xfrm>
              <a:prstGeom prst="rect">
                <a:avLst/>
              </a:prstGeom>
              <a:noFill/>
              <a:ln>
                <a:noFill/>
              </a:ln>
            </p:spPr>
          </p:pic>
          <p:pic>
            <p:nvPicPr>
              <p:cNvPr id="306" name="Google Shape;306;p11"/>
              <p:cNvPicPr preferRelativeResize="0"/>
              <p:nvPr/>
            </p:nvPicPr>
            <p:blipFill>
              <a:blip r:embed="rId2">
                <a:alphaModFix/>
              </a:blip>
              <a:stretch>
                <a:fillRect/>
              </a:stretch>
            </p:blipFill>
            <p:spPr>
              <a:xfrm>
                <a:off x="2057775" y="0"/>
                <a:ext cx="1371975" cy="896675"/>
              </a:xfrm>
              <a:prstGeom prst="rect">
                <a:avLst/>
              </a:prstGeom>
              <a:noFill/>
              <a:ln>
                <a:noFill/>
              </a:ln>
            </p:spPr>
          </p:pic>
        </p:grpSp>
      </p:grpSp>
    </p:spTree>
    <p:extLst>
      <p:ext uri="{BB962C8B-B14F-4D97-AF65-F5344CB8AC3E}">
        <p14:creationId xmlns:p14="http://schemas.microsoft.com/office/powerpoint/2010/main" val="39857809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5524442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8.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10.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theme" Target="../theme/theme4.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4.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77.xml"/><Relationship Id="rId2" Type="http://schemas.openxmlformats.org/officeDocument/2006/relationships/slideLayout" Target="../slideLayouts/slideLayout76.xml"/><Relationship Id="rId1" Type="http://schemas.openxmlformats.org/officeDocument/2006/relationships/slideLayout" Target="../slideLayouts/slideLayout75.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80.xml"/><Relationship Id="rId2" Type="http://schemas.openxmlformats.org/officeDocument/2006/relationships/slideLayout" Target="../slideLayouts/slideLayout79.xml"/><Relationship Id="rId1" Type="http://schemas.openxmlformats.org/officeDocument/2006/relationships/slideLayout" Target="../slideLayouts/slideLayout78.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54821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5267" y="536933"/>
            <a:ext cx="4783200" cy="1142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1035267" y="2032500"/>
            <a:ext cx="10121600" cy="39100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11639200" y="6312100"/>
            <a:ext cx="552800" cy="546000"/>
          </a:xfrm>
          <a:prstGeom prst="rect">
            <a:avLst/>
          </a:prstGeom>
          <a:noFill/>
          <a:ln>
            <a:noFill/>
          </a:ln>
        </p:spPr>
        <p:txBody>
          <a:bodyPr spcFirstLastPara="1" wrap="square" lIns="0" tIns="0" rIns="0" bIns="0" anchor="ctr" anchorCtr="0">
            <a:noAutofit/>
          </a:bodyPr>
          <a:lstStyle>
            <a:lvl1pPr lvl="0" algn="ctr">
              <a:buNone/>
              <a:defRPr sz="1733">
                <a:solidFill>
                  <a:schemeClr val="dk2"/>
                </a:solidFill>
                <a:latin typeface="Montserrat Light"/>
                <a:ea typeface="Montserrat Light"/>
                <a:cs typeface="Montserrat Light"/>
                <a:sym typeface="Montserrat Light"/>
              </a:defRPr>
            </a:lvl1pPr>
            <a:lvl2pPr lvl="1" algn="ctr">
              <a:buNone/>
              <a:defRPr sz="1733">
                <a:solidFill>
                  <a:schemeClr val="dk2"/>
                </a:solidFill>
                <a:latin typeface="Montserrat Light"/>
                <a:ea typeface="Montserrat Light"/>
                <a:cs typeface="Montserrat Light"/>
                <a:sym typeface="Montserrat Light"/>
              </a:defRPr>
            </a:lvl2pPr>
            <a:lvl3pPr lvl="2" algn="ctr">
              <a:buNone/>
              <a:defRPr sz="1733">
                <a:solidFill>
                  <a:schemeClr val="dk2"/>
                </a:solidFill>
                <a:latin typeface="Montserrat Light"/>
                <a:ea typeface="Montserrat Light"/>
                <a:cs typeface="Montserrat Light"/>
                <a:sym typeface="Montserrat Light"/>
              </a:defRPr>
            </a:lvl3pPr>
            <a:lvl4pPr lvl="3" algn="ctr">
              <a:buNone/>
              <a:defRPr sz="1733">
                <a:solidFill>
                  <a:schemeClr val="dk2"/>
                </a:solidFill>
                <a:latin typeface="Montserrat Light"/>
                <a:ea typeface="Montserrat Light"/>
                <a:cs typeface="Montserrat Light"/>
                <a:sym typeface="Montserrat Light"/>
              </a:defRPr>
            </a:lvl4pPr>
            <a:lvl5pPr lvl="4" algn="ctr">
              <a:buNone/>
              <a:defRPr sz="1733">
                <a:solidFill>
                  <a:schemeClr val="dk2"/>
                </a:solidFill>
                <a:latin typeface="Montserrat Light"/>
                <a:ea typeface="Montserrat Light"/>
                <a:cs typeface="Montserrat Light"/>
                <a:sym typeface="Montserrat Light"/>
              </a:defRPr>
            </a:lvl5pPr>
            <a:lvl6pPr lvl="5" algn="ctr">
              <a:buNone/>
              <a:defRPr sz="1733">
                <a:solidFill>
                  <a:schemeClr val="dk2"/>
                </a:solidFill>
                <a:latin typeface="Montserrat Light"/>
                <a:ea typeface="Montserrat Light"/>
                <a:cs typeface="Montserrat Light"/>
                <a:sym typeface="Montserrat Light"/>
              </a:defRPr>
            </a:lvl6pPr>
            <a:lvl7pPr lvl="6" algn="ctr">
              <a:buNone/>
              <a:defRPr sz="1733">
                <a:solidFill>
                  <a:schemeClr val="dk2"/>
                </a:solidFill>
                <a:latin typeface="Montserrat Light"/>
                <a:ea typeface="Montserrat Light"/>
                <a:cs typeface="Montserrat Light"/>
                <a:sym typeface="Montserrat Light"/>
              </a:defRPr>
            </a:lvl7pPr>
            <a:lvl8pPr lvl="7" algn="ctr">
              <a:buNone/>
              <a:defRPr sz="1733">
                <a:solidFill>
                  <a:schemeClr val="dk2"/>
                </a:solidFill>
                <a:latin typeface="Montserrat Light"/>
                <a:ea typeface="Montserrat Light"/>
                <a:cs typeface="Montserrat Light"/>
                <a:sym typeface="Montserrat Light"/>
              </a:defRPr>
            </a:lvl8pPr>
            <a:lvl9pPr lvl="8" algn="ctr">
              <a:buNone/>
              <a:defRPr sz="1733">
                <a:solidFill>
                  <a:schemeClr val="dk2"/>
                </a:solidFill>
                <a:latin typeface="Montserrat Light"/>
                <a:ea typeface="Montserrat Light"/>
                <a:cs typeface="Montserrat Light"/>
                <a:sym typeface="Montserrat Ligh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92651345"/>
      </p:ext>
    </p:extLst>
  </p:cSld>
  <p:clrMap bg1="lt1" tx1="dk1" bg2="dk2" tx2="lt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42759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 id="2147483878" r:id="rId18"/>
    <p:sldLayoutId id="2147483879" r:id="rId19"/>
    <p:sldLayoutId id="2147483880" r:id="rId20"/>
    <p:sldLayoutId id="2147483881" r:id="rId2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774644"/>
      </p:ext>
    </p:extLst>
  </p:cSld>
  <p:clrMap bg1="lt1" tx1="dk1" bg2="lt2" tx2="dk2" accent1="accent1" accent2="accent2" accent3="accent3" accent4="accent4" accent5="accent5" accent6="accent6" hlink="hlink" folHlink="folHlink"/>
  <p:sldLayoutIdLst>
    <p:sldLayoutId id="2147483883" r:id="rId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3486146"/>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 id="2147483903" r:id="rId19"/>
    <p:sldLayoutId id="2147483904" r:id="rId20"/>
    <p:sldLayoutId id="2147483905" r:id="rId21"/>
    <p:sldLayoutId id="2147483906" r:id="rId22"/>
    <p:sldLayoutId id="2147483907" r:id="rId2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7739"/>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077370"/>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 id="2147483930" r:id="rId18"/>
    <p:sldLayoutId id="2147483931" r:id="rId19"/>
    <p:sldLayoutId id="2147483932" r:id="rId20"/>
    <p:sldLayoutId id="2147483933" r:id="rId2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7664833"/>
      </p:ext>
    </p:extLst>
  </p:cSld>
  <p:clrMap bg1="lt1" tx1="dk1" bg2="lt2" tx2="dk2" accent1="accent1" accent2="accent2" accent3="accent3" accent4="accent4" accent5="accent5" accent6="accent6" hlink="hlink" folHlink="folHlink"/>
  <p:sldLayoutIdLst>
    <p:sldLayoutId id="2147483935" r:id="rId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84104"/>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414889"/>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png"/><Relationship Id="rId1" Type="http://schemas.openxmlformats.org/officeDocument/2006/relationships/slideLayout" Target="../slideLayouts/slideLayout87.xml"/><Relationship Id="rId5" Type="http://schemas.openxmlformats.org/officeDocument/2006/relationships/image" Target="../media/image20.sv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1.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1467" y="1021221"/>
            <a:ext cx="1743075" cy="1333500"/>
            <a:chOff x="742950" y="1104900"/>
            <a:chExt cx="1743075" cy="1333500"/>
          </a:xfrm>
          <a:solidFill>
            <a:srgbClr val="C00000"/>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C00000"/>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C00000"/>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R.Thavamani</a:t>
            </a:r>
            <a:r>
              <a:rPr lang="en-US" sz="2400" dirty="0"/>
              <a:t> Balaji</a:t>
            </a:r>
          </a:p>
          <a:p>
            <a:r>
              <a:rPr lang="en-US" sz="2400" dirty="0"/>
              <a:t>REGISTER NO: 312208180</a:t>
            </a:r>
          </a:p>
          <a:p>
            <a:r>
              <a:rPr lang="en-US" sz="2400" dirty="0"/>
              <a:t>DEPARTMENT: B.COM(GENERAL)</a:t>
            </a:r>
          </a:p>
          <a:p>
            <a:r>
              <a:rPr lang="en-US" sz="2400" dirty="0"/>
              <a:t>COLLEGE: SIR THEAGARAYA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10" name="TextBox 9">
            <a:extLst>
              <a:ext uri="{FF2B5EF4-FFF2-40B4-BE49-F238E27FC236}">
                <a16:creationId xmlns:a16="http://schemas.microsoft.com/office/drawing/2014/main" id="{1CD06F19-49C7-43C3-8D98-19B51E9C20BA}"/>
              </a:ext>
            </a:extLst>
          </p:cNvPr>
          <p:cNvSpPr txBox="1"/>
          <p:nvPr/>
        </p:nvSpPr>
        <p:spPr>
          <a:xfrm>
            <a:off x="2133600" y="1828800"/>
            <a:ext cx="6481512" cy="2862322"/>
          </a:xfrm>
          <a:prstGeom prst="rect">
            <a:avLst/>
          </a:prstGeom>
          <a:noFill/>
        </p:spPr>
        <p:txBody>
          <a:bodyPr wrap="square">
            <a:spAutoFit/>
          </a:bodyPr>
          <a:lstStyle/>
          <a:p>
            <a:pPr marL="514350" indent="-514350">
              <a:buFont typeface="+mj-lt"/>
              <a:buAutoNum type="romanLcPeriod"/>
            </a:pPr>
            <a:r>
              <a:rPr lang="en-US" sz="2000" b="1" dirty="0"/>
              <a:t>Data cleaning.</a:t>
            </a:r>
          </a:p>
          <a:p>
            <a:pPr marL="514350" indent="-514350">
              <a:buFont typeface="+mj-lt"/>
              <a:buAutoNum type="romanLcPeriod"/>
            </a:pPr>
            <a:r>
              <a:rPr lang="en-US" sz="2000" b="1" dirty="0"/>
              <a:t>Creating table.</a:t>
            </a:r>
          </a:p>
          <a:p>
            <a:pPr marL="514350" indent="-514350">
              <a:buFont typeface="+mj-lt"/>
              <a:buAutoNum type="romanLcPeriod"/>
            </a:pPr>
            <a:r>
              <a:rPr lang="en-US" sz="2000" b="1" dirty="0"/>
              <a:t>Creating pivot chart.</a:t>
            </a:r>
          </a:p>
          <a:p>
            <a:pPr marL="514350" indent="-514350">
              <a:buFont typeface="+mj-lt"/>
              <a:buAutoNum type="romanLcPeriod"/>
            </a:pPr>
            <a:r>
              <a:rPr lang="en-US" sz="2000" b="1" dirty="0"/>
              <a:t>Creating dashboard.</a:t>
            </a:r>
          </a:p>
          <a:p>
            <a:pPr marL="514350" indent="-514350">
              <a:buFont typeface="+mj-lt"/>
              <a:buAutoNum type="romanLcPeriod"/>
            </a:pPr>
            <a:r>
              <a:rPr lang="en-US" sz="2000" b="1" dirty="0"/>
              <a:t>Inserting pivot chart in dashboard.</a:t>
            </a:r>
          </a:p>
          <a:p>
            <a:pPr marL="514350" indent="-514350">
              <a:buFont typeface="+mj-lt"/>
              <a:buAutoNum type="romanLcPeriod"/>
            </a:pPr>
            <a:r>
              <a:rPr lang="en-US" sz="2000" b="1" dirty="0"/>
              <a:t>Inserting formulas in dash board to make interaction.</a:t>
            </a:r>
          </a:p>
          <a:p>
            <a:pPr marL="514350" indent="-514350">
              <a:buFont typeface="+mj-lt"/>
              <a:buAutoNum type="romanLcPeriod"/>
            </a:pPr>
            <a:r>
              <a:rPr lang="en-US" sz="2000" b="1" dirty="0"/>
              <a:t>Creating interactive dashboard by putting all together elements.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00206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9EF62002-F304-0E32-C6C2-678F64B1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134770"/>
            <a:ext cx="6755061" cy="3879766"/>
          </a:xfrm>
          <a:prstGeom prst="rect">
            <a:avLst/>
          </a:prstGeom>
        </p:spPr>
      </p:pic>
      <p:pic>
        <p:nvPicPr>
          <p:cNvPr id="10" name="Picture 9">
            <a:extLst>
              <a:ext uri="{FF2B5EF4-FFF2-40B4-BE49-F238E27FC236}">
                <a16:creationId xmlns:a16="http://schemas.microsoft.com/office/drawing/2014/main" id="{E0B9366B-9F94-4382-ADCF-1C8CE5722704}"/>
              </a:ext>
            </a:extLst>
          </p:cNvPr>
          <p:cNvPicPr>
            <a:picLocks noChangeAspect="1"/>
          </p:cNvPicPr>
          <p:nvPr/>
        </p:nvPicPr>
        <p:blipFill>
          <a:blip r:embed="rId3"/>
          <a:stretch>
            <a:fillRect/>
          </a:stretch>
        </p:blipFill>
        <p:spPr>
          <a:xfrm>
            <a:off x="6853237" y="990600"/>
            <a:ext cx="1057275" cy="2543175"/>
          </a:xfrm>
          <a:prstGeom prst="rect">
            <a:avLst/>
          </a:prstGeom>
        </p:spPr>
      </p:pic>
      <p:sp>
        <p:nvSpPr>
          <p:cNvPr id="11" name="TextBox 15">
            <a:extLst>
              <a:ext uri="{FF2B5EF4-FFF2-40B4-BE49-F238E27FC236}">
                <a16:creationId xmlns:a16="http://schemas.microsoft.com/office/drawing/2014/main" id="{F9E688B7-18BD-27E9-F18D-DC56EFD6501B}"/>
              </a:ext>
            </a:extLst>
          </p:cNvPr>
          <p:cNvSpPr txBox="1"/>
          <p:nvPr/>
        </p:nvSpPr>
        <p:spPr>
          <a:xfrm>
            <a:off x="8248650" y="1378019"/>
            <a:ext cx="3124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(click  to open  file)</a:t>
            </a:r>
            <a:endParaRPr lang="en-IN" b="1" dirty="0"/>
          </a:p>
        </p:txBody>
      </p:sp>
      <p:pic>
        <p:nvPicPr>
          <p:cNvPr id="1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821861" y="1349945"/>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2CB9463-2747-4214-B457-178854F0D6DA}"/>
              </a:ext>
            </a:extLst>
          </p:cNvPr>
          <p:cNvSpPr txBox="1"/>
          <p:nvPr/>
        </p:nvSpPr>
        <p:spPr>
          <a:xfrm>
            <a:off x="1451579" y="2286000"/>
            <a:ext cx="8681787" cy="1938992"/>
          </a:xfrm>
          <a:prstGeom prst="rect">
            <a:avLst/>
          </a:prstGeom>
          <a:noFill/>
        </p:spPr>
        <p:txBody>
          <a:bodyPr wrap="square">
            <a:spAutoFit/>
          </a:bodyPr>
          <a:lstStyle/>
          <a:p>
            <a:r>
              <a:rPr lang="en-US" sz="2000" b="1" dirty="0">
                <a:solidFill>
                  <a:schemeClr val="bg2">
                    <a:lumMod val="10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r>
              <a:rPr lang="en-US" sz="2000" b="1" dirty="0">
                <a:solidFill>
                  <a:schemeClr val="tx1">
                    <a:lumMod val="95000"/>
                    <a:lumOff val="5000"/>
                  </a:schemeClr>
                </a:solidFill>
                <a:latin typeface="Arial" panose="020B0604020202020204" pitchFamily="34" charset="0"/>
                <a:cs typeface="Arial" panose="020B0604020202020204" pitchFamily="34" charset="0"/>
              </a:rPr>
              <a:t>”</a:t>
            </a:r>
            <a:endParaRPr lang="en-US" dirty="0">
              <a:solidFill>
                <a:schemeClr val="tx1">
                  <a:lumMod val="95000"/>
                  <a:lumOff val="5000"/>
                </a:schemeClr>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91C366BC-E7B4-4A38-A730-A5C86A11B810}"/>
              </a:ext>
            </a:extLst>
          </p:cNvPr>
          <p:cNvSpPr>
            <a:spLocks noGrp="1"/>
          </p:cNvSpPr>
          <p:nvPr>
            <p:ph type="ctrTitle"/>
          </p:nvPr>
        </p:nvSpPr>
        <p:spPr>
          <a:xfrm>
            <a:off x="914400" y="1524000"/>
            <a:ext cx="5800725" cy="44319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3200" spc="5" dirty="0"/>
              <a:t>PROJECT</a:t>
            </a:r>
            <a:r>
              <a:rPr lang="en-US" sz="3200" spc="-85" dirty="0"/>
              <a:t> </a:t>
            </a:r>
            <a:r>
              <a:rPr lang="en-US" sz="3200" spc="25" dirty="0"/>
              <a:t>TITLE</a:t>
            </a:r>
            <a:endParaRPr lang="en-US" dirty="0"/>
          </a:p>
        </p:txBody>
      </p:sp>
      <p:sp>
        <p:nvSpPr>
          <p:cNvPr id="3" name="Subtitle 2">
            <a:extLst>
              <a:ext uri="{FF2B5EF4-FFF2-40B4-BE49-F238E27FC236}">
                <a16:creationId xmlns:a16="http://schemas.microsoft.com/office/drawing/2014/main" id="{3657E5F4-C2E2-40E0-A208-D3FFCD8997BE}"/>
              </a:ext>
            </a:extLst>
          </p:cNvPr>
          <p:cNvSpPr>
            <a:spLocks noGrp="1"/>
          </p:cNvSpPr>
          <p:nvPr>
            <p:ph type="subTitle" idx="4"/>
          </p:nvPr>
        </p:nvSpPr>
        <p:spPr>
          <a:xfrm>
            <a:off x="914400" y="2667001"/>
            <a:ext cx="10896600" cy="1998111"/>
          </a:xfrm>
        </p:spPr>
        <p:txBody>
          <a:bodyPr/>
          <a:lstStyle/>
          <a:p>
            <a:pPr marL="0" indent="0">
              <a:buNone/>
            </a:pPr>
            <a:r>
              <a:rPr lang="en-US" sz="4000" b="1" dirty="0">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4000" dirty="0">
              <a:solidFill>
                <a:srgbClr val="7030A0"/>
              </a:solidFill>
              <a:latin typeface="Times New Roman" panose="02020603050405020304" pitchFamily="18" charset="0"/>
              <a:cs typeface="Times New Roman" panose="02020603050405020304" pitchFamily="18" charset="0"/>
            </a:endParaRPr>
          </a:p>
          <a:p>
            <a:pPr marL="0" indent="0">
              <a:buNone/>
            </a:pPr>
            <a:endParaRPr lang="en-IN" sz="3600" dirty="0">
              <a:solidFill>
                <a:srgbClr val="7030A0"/>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1000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C913-87C6-4587-B9BB-5749C763CAFB}"/>
              </a:ext>
            </a:extLst>
          </p:cNvPr>
          <p:cNvSpPr>
            <a:spLocks noGrp="1"/>
          </p:cNvSpPr>
          <p:nvPr>
            <p:ph type="ctrTitle"/>
          </p:nvPr>
        </p:nvSpPr>
        <p:spPr>
          <a:xfrm>
            <a:off x="295149" y="609600"/>
            <a:ext cx="5800851" cy="443198"/>
          </a:xfrm>
        </p:spPr>
        <p:txBody>
          <a:bodyPr/>
          <a:lstStyle/>
          <a:p>
            <a:r>
              <a:rPr lang="en-US" spc="25" dirty="0"/>
              <a:t>A</a:t>
            </a:r>
            <a:r>
              <a:rPr lang="en-US" spc="-5" dirty="0"/>
              <a:t>G</a:t>
            </a:r>
            <a:r>
              <a:rPr lang="en-US" spc="-35" dirty="0"/>
              <a:t>E</a:t>
            </a:r>
            <a:r>
              <a:rPr lang="en-US" spc="15" dirty="0"/>
              <a:t>N</a:t>
            </a:r>
            <a:r>
              <a:rPr lang="en-US" dirty="0"/>
              <a:t>DA</a:t>
            </a:r>
          </a:p>
        </p:txBody>
      </p:sp>
      <p:sp>
        <p:nvSpPr>
          <p:cNvPr id="3" name="Subtitle 2">
            <a:extLst>
              <a:ext uri="{FF2B5EF4-FFF2-40B4-BE49-F238E27FC236}">
                <a16:creationId xmlns:a16="http://schemas.microsoft.com/office/drawing/2014/main" id="{A42889CC-EC72-45C7-95A1-532B406702F6}"/>
              </a:ext>
            </a:extLst>
          </p:cNvPr>
          <p:cNvSpPr>
            <a:spLocks noGrp="1"/>
          </p:cNvSpPr>
          <p:nvPr>
            <p:ph type="subTitle" idx="4"/>
          </p:nvPr>
        </p:nvSpPr>
        <p:spPr>
          <a:xfrm>
            <a:off x="1905000" y="1143000"/>
            <a:ext cx="7696200" cy="5499519"/>
          </a:xfrm>
        </p:spPr>
        <p:txBody>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pic>
        <p:nvPicPr>
          <p:cNvPr id="7" name="object 20">
            <a:extLst>
              <a:ext uri="{FF2B5EF4-FFF2-40B4-BE49-F238E27FC236}">
                <a16:creationId xmlns:a16="http://schemas.microsoft.com/office/drawing/2014/main" id="{E6178631-62F0-4B46-A905-640F7BCE3AE7}"/>
              </a:ext>
            </a:extLst>
          </p:cNvPr>
          <p:cNvPicPr/>
          <p:nvPr/>
        </p:nvPicPr>
        <p:blipFill>
          <a:blip r:embed="rId2" cstate="print"/>
          <a:stretch>
            <a:fillRect/>
          </a:stretch>
        </p:blipFill>
        <p:spPr>
          <a:xfrm>
            <a:off x="-152400" y="4038600"/>
            <a:ext cx="1733550" cy="3009898"/>
          </a:xfrm>
          <a:prstGeom prst="rect">
            <a:avLst/>
          </a:prstGeom>
          <a:ln>
            <a:noFill/>
          </a:ln>
          <a:effectLst>
            <a:softEdge rad="112500"/>
          </a:effectLst>
        </p:spPr>
      </p:pic>
    </p:spTree>
    <p:extLst>
      <p:ext uri="{BB962C8B-B14F-4D97-AF65-F5344CB8AC3E}">
        <p14:creationId xmlns:p14="http://schemas.microsoft.com/office/powerpoint/2010/main" val="420746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611879"/>
            <a:ext cx="6013767" cy="68352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a:t>
            </a:r>
            <a:r>
              <a:rPr lang="en-US" sz="4250" spc="10" dirty="0"/>
              <a:t>T</a:t>
            </a:r>
            <a:endParaRPr sz="4250" dirty="0"/>
          </a:p>
        </p:txBody>
      </p:sp>
      <p:sp>
        <p:nvSpPr>
          <p:cNvPr id="11" name="TextBox 10">
            <a:extLst>
              <a:ext uri="{FF2B5EF4-FFF2-40B4-BE49-F238E27FC236}">
                <a16:creationId xmlns:a16="http://schemas.microsoft.com/office/drawing/2014/main" id="{FB3EB6EC-F874-405E-BD2D-87D5720A4A83}"/>
              </a:ext>
            </a:extLst>
          </p:cNvPr>
          <p:cNvSpPr txBox="1"/>
          <p:nvPr/>
        </p:nvSpPr>
        <p:spPr>
          <a:xfrm>
            <a:off x="1362075" y="2208639"/>
            <a:ext cx="8153400" cy="1815882"/>
          </a:xfrm>
          <a:prstGeom prst="rect">
            <a:avLst/>
          </a:prstGeom>
          <a:noFill/>
        </p:spPr>
        <p:txBody>
          <a:bodyPr wrap="square">
            <a:spAutoFit/>
          </a:bodyPr>
          <a:lstStyle/>
          <a:p>
            <a:r>
              <a:rPr lang="en-US" sz="2800" b="1" dirty="0"/>
              <a:t>THE PROBLEM  IS  TO IDENTIFY  AVERAGE  SALARY AND AGE OF THE EMPLOYEE ACCORDING TO THEIR DEPARTMENT,GENDER &amp;  ROLE(</a:t>
            </a:r>
            <a:r>
              <a:rPr lang="en-US" sz="2800" b="1" dirty="0" err="1"/>
              <a:t>ex:manager,process</a:t>
            </a:r>
            <a:r>
              <a:rPr lang="en-US" sz="2800" b="1" dirty="0"/>
              <a:t> </a:t>
            </a:r>
            <a:r>
              <a:rPr lang="en-US" sz="2800" b="1" dirty="0" err="1"/>
              <a:t>excecutive</a:t>
            </a:r>
            <a:r>
              <a:rPr lang="en-US" sz="2800" b="1" dirty="0"/>
              <a:t>).</a:t>
            </a:r>
            <a:endParaRPr lang="en-IN"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11" name="TextBox 10">
            <a:extLst>
              <a:ext uri="{FF2B5EF4-FFF2-40B4-BE49-F238E27FC236}">
                <a16:creationId xmlns:a16="http://schemas.microsoft.com/office/drawing/2014/main" id="{F050B57B-77CA-84FA-9910-3F41C17BBB48}"/>
              </a:ext>
            </a:extLst>
          </p:cNvPr>
          <p:cNvSpPr txBox="1"/>
          <p:nvPr/>
        </p:nvSpPr>
        <p:spPr>
          <a:xfrm>
            <a:off x="1371600" y="1863120"/>
            <a:ext cx="7761371" cy="1569660"/>
          </a:xfrm>
          <a:prstGeom prst="rect">
            <a:avLst/>
          </a:prstGeom>
          <a:noFill/>
        </p:spPr>
        <p:txBody>
          <a:bodyPr wrap="square" rtlCol="0">
            <a:spAutoFit/>
          </a:bodyPr>
          <a:lstStyle/>
          <a:p>
            <a:r>
              <a:rPr lang="en-US" sz="2400"/>
              <a:t>IN THIS ANALYSIS IM GOING TO EASE THE PROCESS OF IDENTIFY  THE EMPLOYEES AVERAGE SALARY  &amp; AVERAGE AGE USING  EXCEL, WITH THE HELP OF BELOW MENTIONED TOOLS IN  EXCEL.</a:t>
            </a:r>
            <a:endParaRPr lang="en-IN" sz="2400" dirty="0"/>
          </a:p>
        </p:txBody>
      </p:sp>
      <p:sp>
        <p:nvSpPr>
          <p:cNvPr id="12" name="TextBox 11">
            <a:extLst>
              <a:ext uri="{FF2B5EF4-FFF2-40B4-BE49-F238E27FC236}">
                <a16:creationId xmlns:a16="http://schemas.microsoft.com/office/drawing/2014/main" id="{4555DE93-3280-4594-9243-633C98BFEB96}"/>
              </a:ext>
            </a:extLst>
          </p:cNvPr>
          <p:cNvSpPr txBox="1"/>
          <p:nvPr/>
        </p:nvSpPr>
        <p:spPr>
          <a:xfrm>
            <a:off x="1399674" y="3581400"/>
            <a:ext cx="6601326" cy="1631216"/>
          </a:xfrm>
          <a:prstGeom prst="rect">
            <a:avLst/>
          </a:prstGeom>
          <a:noFill/>
        </p:spPr>
        <p:txBody>
          <a:bodyPr wrap="square">
            <a:spAutoFit/>
          </a:bodyPr>
          <a:lstStyle/>
          <a:p>
            <a:pPr marL="285750" indent="-285750">
              <a:buFont typeface="Wingdings" panose="05000000000000000000" pitchFamily="2" charset="2"/>
              <a:buChar char="§"/>
            </a:pPr>
            <a:r>
              <a:rPr lang="en-US" sz="2000" dirty="0"/>
              <a:t>TABLES.</a:t>
            </a:r>
          </a:p>
          <a:p>
            <a:pPr marL="285750" indent="-285750">
              <a:buFont typeface="Wingdings" panose="05000000000000000000" pitchFamily="2" charset="2"/>
              <a:buChar char="§"/>
            </a:pPr>
            <a:r>
              <a:rPr lang="en-US" sz="2000" dirty="0"/>
              <a:t>SLICERS.</a:t>
            </a:r>
          </a:p>
          <a:p>
            <a:pPr marL="285750" indent="-285750">
              <a:buFont typeface="Wingdings" panose="05000000000000000000" pitchFamily="2" charset="2"/>
              <a:buChar char="§"/>
            </a:pPr>
            <a:r>
              <a:rPr lang="en-US" sz="2000" dirty="0"/>
              <a:t>PIVOT CHART(</a:t>
            </a:r>
            <a:r>
              <a:rPr lang="en-US" sz="2000" dirty="0">
                <a:solidFill>
                  <a:srgbClr val="00B0F0"/>
                </a:solidFill>
              </a:rPr>
              <a:t>LINE CHART,PIE CHART &amp; BAR CHART</a:t>
            </a:r>
            <a:r>
              <a:rPr lang="en-US" sz="2000" dirty="0"/>
              <a:t>).</a:t>
            </a:r>
          </a:p>
          <a:p>
            <a:pPr marL="285750" indent="-285750">
              <a:buFont typeface="Wingdings" panose="05000000000000000000" pitchFamily="2" charset="2"/>
              <a:buChar char="§"/>
            </a:pPr>
            <a:r>
              <a:rPr lang="en-US" sz="2000" dirty="0"/>
              <a:t>BY INSERTING FORMULA TO MAKE INTERACTIVE DASHBOARD.</a:t>
            </a:r>
            <a:endParaRPr lang="en-IN" sz="2000" dirty="0"/>
          </a:p>
        </p:txBody>
      </p:sp>
      <p:sp>
        <p:nvSpPr>
          <p:cNvPr id="8" name="Title 7">
            <a:extLst>
              <a:ext uri="{FF2B5EF4-FFF2-40B4-BE49-F238E27FC236}">
                <a16:creationId xmlns:a16="http://schemas.microsoft.com/office/drawing/2014/main" id="{EC862984-138E-471D-9623-AA10323CF319}"/>
              </a:ext>
            </a:extLst>
          </p:cNvPr>
          <p:cNvSpPr>
            <a:spLocks noGrp="1"/>
          </p:cNvSpPr>
          <p:nvPr>
            <p:ph type="title"/>
          </p:nvPr>
        </p:nvSpPr>
        <p:spPr>
          <a:xfrm>
            <a:off x="762000" y="43126"/>
            <a:ext cx="4783200" cy="1142400"/>
          </a:xfrm>
        </p:spPr>
        <p:txBody>
          <a:bodyPr/>
          <a:lstStyle/>
          <a:p>
            <a:r>
              <a:rPr lang="en-US" sz="2800" dirty="0"/>
              <a:t>PROJECT OVER VIEW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858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Box 8">
            <a:extLst>
              <a:ext uri="{FF2B5EF4-FFF2-40B4-BE49-F238E27FC236}">
                <a16:creationId xmlns:a16="http://schemas.microsoft.com/office/drawing/2014/main" id="{EEE7E50C-CA6C-4898-B16B-65CA448ED4F7}"/>
              </a:ext>
            </a:extLst>
          </p:cNvPr>
          <p:cNvSpPr txBox="1"/>
          <p:nvPr/>
        </p:nvSpPr>
        <p:spPr>
          <a:xfrm>
            <a:off x="1524000" y="2133600"/>
            <a:ext cx="8010525" cy="2246769"/>
          </a:xfrm>
          <a:prstGeom prst="rect">
            <a:avLst/>
          </a:prstGeom>
          <a:noFill/>
        </p:spPr>
        <p:txBody>
          <a:bodyPr wrap="square">
            <a:spAutoFit/>
          </a:bodyPr>
          <a:lstStyle/>
          <a:p>
            <a:pPr marL="457200" indent="-457200">
              <a:buFont typeface="+mj-lt"/>
              <a:buAutoNum type="alphaUcPeriod"/>
            </a:pPr>
            <a:r>
              <a:rPr lang="en-US" sz="2800" dirty="0"/>
              <a:t>Human Resources (HR) Department</a:t>
            </a:r>
          </a:p>
          <a:p>
            <a:pPr marL="457200" indent="-457200">
              <a:buFont typeface="+mj-lt"/>
              <a:buAutoNum type="alphaUcPeriod"/>
            </a:pPr>
            <a:r>
              <a:rPr lang="en-US" sz="2800" dirty="0"/>
              <a:t>Finance Department</a:t>
            </a:r>
          </a:p>
          <a:p>
            <a:pPr marL="457200" indent="-457200">
              <a:buFont typeface="+mj-lt"/>
              <a:buAutoNum type="alphaUcPeriod"/>
            </a:pPr>
            <a:r>
              <a:rPr lang="en-US" sz="2800" dirty="0"/>
              <a:t>Compensation and Benefits Specialists</a:t>
            </a:r>
          </a:p>
          <a:p>
            <a:pPr marL="457200" indent="-457200">
              <a:buFont typeface="+mj-lt"/>
              <a:buAutoNum type="alphaUcPeriod"/>
            </a:pPr>
            <a:r>
              <a:rPr lang="en-US" sz="2800" dirty="0"/>
              <a:t>Operational Managers</a:t>
            </a:r>
          </a:p>
          <a:p>
            <a:pPr marL="457200" indent="-457200">
              <a:buFont typeface="+mj-lt"/>
              <a:buAutoNum type="alphaUcPeriod"/>
            </a:pPr>
            <a:r>
              <a:rPr lang="en-US" sz="2800" dirty="0"/>
              <a:t> IT and Data Management Teams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42674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Box 9">
            <a:extLst>
              <a:ext uri="{FF2B5EF4-FFF2-40B4-BE49-F238E27FC236}">
                <a16:creationId xmlns:a16="http://schemas.microsoft.com/office/drawing/2014/main" id="{6FFE4AA4-E81B-4884-B346-68A0C545A781}"/>
              </a:ext>
            </a:extLst>
          </p:cNvPr>
          <p:cNvSpPr txBox="1"/>
          <p:nvPr/>
        </p:nvSpPr>
        <p:spPr>
          <a:xfrm>
            <a:off x="3042987" y="1857375"/>
            <a:ext cx="6106026" cy="4154984"/>
          </a:xfrm>
          <a:prstGeom prst="rect">
            <a:avLst/>
          </a:prstGeom>
          <a:noFill/>
        </p:spPr>
        <p:txBody>
          <a:bodyPr wrap="square">
            <a:spAutoFit/>
          </a:bodyPr>
          <a:lstStyle/>
          <a:p>
            <a:pPr marL="342900" indent="-342900">
              <a:buFont typeface="Wingdings" panose="05000000000000000000" pitchFamily="2" charset="2"/>
              <a:buChar char="q"/>
            </a:pPr>
            <a:r>
              <a:rPr lang="en-US" sz="2000" b="1" dirty="0"/>
              <a:t>User-Friendly Interface:</a:t>
            </a:r>
            <a:endParaRPr lang="en-US" sz="2000" dirty="0"/>
          </a:p>
          <a:p>
            <a:pPr>
              <a:buFont typeface="Arial" panose="020B0604020202020204" pitchFamily="34" charset="0"/>
              <a:buChar char="•"/>
            </a:pPr>
            <a:r>
              <a:rPr lang="en-US" sz="1800" b="1" dirty="0"/>
              <a:t>Accessibility</a:t>
            </a:r>
            <a:r>
              <a:rPr lang="en-US" sz="1800" dirty="0"/>
              <a:t> </a:t>
            </a:r>
          </a:p>
          <a:p>
            <a:pPr>
              <a:buFont typeface="Arial" panose="020B0604020202020204" pitchFamily="34" charset="0"/>
              <a:buChar char="•"/>
            </a:pPr>
            <a:r>
              <a:rPr lang="en-US" sz="1800" b="1" dirty="0"/>
              <a:t>Ease of Use</a:t>
            </a:r>
          </a:p>
          <a:p>
            <a:pPr marL="342900" indent="-342900">
              <a:buFont typeface="Wingdings" panose="05000000000000000000" pitchFamily="2" charset="2"/>
              <a:buChar char="q"/>
            </a:pPr>
            <a:r>
              <a:rPr lang="en-US" sz="2000" b="1" dirty="0"/>
              <a:t>Comprehensive Data Management:</a:t>
            </a:r>
            <a:endParaRPr lang="en-US" sz="2000" dirty="0"/>
          </a:p>
          <a:p>
            <a:pPr>
              <a:buFont typeface="Arial" panose="020B0604020202020204" pitchFamily="34" charset="0"/>
              <a:buChar char="•"/>
            </a:pPr>
            <a:r>
              <a:rPr lang="en-US" sz="1800" b="1" dirty="0"/>
              <a:t>Data Organization</a:t>
            </a:r>
            <a:endParaRPr lang="en-US" sz="1800" dirty="0"/>
          </a:p>
          <a:p>
            <a:pPr>
              <a:buFont typeface="Arial" panose="020B0604020202020204" pitchFamily="34" charset="0"/>
              <a:buChar char="•"/>
            </a:pPr>
            <a:r>
              <a:rPr lang="en-US" sz="1800" b="1" dirty="0"/>
              <a:t>Data Integration</a:t>
            </a:r>
          </a:p>
          <a:p>
            <a:pPr marL="342900" indent="-342900">
              <a:buFont typeface="Wingdings" panose="05000000000000000000" pitchFamily="2" charset="2"/>
              <a:buChar char="q"/>
            </a:pPr>
            <a:r>
              <a:rPr lang="en-US" sz="2000" b="1" dirty="0"/>
              <a:t>Advanced Analytical Tools:</a:t>
            </a:r>
            <a:endParaRPr lang="en-US" sz="2000" dirty="0"/>
          </a:p>
          <a:p>
            <a:pPr>
              <a:buFont typeface="Arial" panose="020B0604020202020204" pitchFamily="34" charset="0"/>
              <a:buChar char="•"/>
            </a:pPr>
            <a:r>
              <a:rPr lang="en-US" sz="1800" b="1" dirty="0"/>
              <a:t>Formulas and Functions</a:t>
            </a:r>
          </a:p>
          <a:p>
            <a:pPr>
              <a:buFont typeface="Arial" panose="020B0604020202020204" pitchFamily="34" charset="0"/>
              <a:buChar char="•"/>
            </a:pPr>
            <a:r>
              <a:rPr lang="en-US" sz="1800" b="1" dirty="0"/>
              <a:t>PivotTables</a:t>
            </a:r>
          </a:p>
          <a:p>
            <a:pPr marL="342900" indent="-342900">
              <a:buFont typeface="Wingdings" panose="05000000000000000000" pitchFamily="2" charset="2"/>
              <a:buChar char="q"/>
            </a:pPr>
            <a:r>
              <a:rPr lang="en-US" sz="2000" b="1" dirty="0"/>
              <a:t>Visual Representation:</a:t>
            </a:r>
            <a:endParaRPr lang="en-US" sz="2000" dirty="0"/>
          </a:p>
          <a:p>
            <a:pPr>
              <a:buFont typeface="Arial" panose="020B0604020202020204" pitchFamily="34" charset="0"/>
              <a:buChar char="•"/>
            </a:pPr>
            <a:r>
              <a:rPr lang="en-US" sz="1800" b="1" dirty="0"/>
              <a:t>Charts and Graphs</a:t>
            </a:r>
          </a:p>
          <a:p>
            <a:pPr marL="342900" indent="-342900">
              <a:buFont typeface="Wingdings" panose="05000000000000000000" pitchFamily="2" charset="2"/>
              <a:buChar char="q"/>
            </a:pPr>
            <a:r>
              <a:rPr lang="en-IN" sz="2000" b="1" dirty="0"/>
              <a:t>Scenario Analysis</a:t>
            </a:r>
            <a:r>
              <a:rPr lang="en-IN" sz="2000" dirty="0"/>
              <a:t>:</a:t>
            </a:r>
          </a:p>
          <a:p>
            <a:pPr marL="342900" indent="-342900">
              <a:buFont typeface="Wingdings" panose="05000000000000000000" pitchFamily="2" charset="2"/>
              <a:buChar char="§"/>
            </a:pPr>
            <a:r>
              <a:rPr lang="en-IN" sz="1800" b="1" dirty="0"/>
              <a:t>Used to analyse different situation</a:t>
            </a:r>
          </a:p>
          <a:p>
            <a:pPr marL="342900" indent="-342900">
              <a:buFont typeface="Wingdings" panose="05000000000000000000" pitchFamily="2" charset="2"/>
              <a:buChar char="§"/>
            </a:pP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52400" y="418618"/>
            <a:ext cx="9603275" cy="1049235"/>
          </a:xfrm>
        </p:spPr>
        <p:txBody>
          <a:bodyPr/>
          <a:lstStyle/>
          <a:p>
            <a:r>
              <a:rPr lang="en-IN" b="1" i="1" dirty="0"/>
              <a:t>Dataset</a:t>
            </a:r>
            <a:r>
              <a:rPr lang="en-IN" dirty="0"/>
              <a:t> Description</a:t>
            </a:r>
          </a:p>
        </p:txBody>
      </p:sp>
      <p:sp>
        <p:nvSpPr>
          <p:cNvPr id="4" name="TextBox 3">
            <a:extLst>
              <a:ext uri="{FF2B5EF4-FFF2-40B4-BE49-F238E27FC236}">
                <a16:creationId xmlns:a16="http://schemas.microsoft.com/office/drawing/2014/main" id="{02CD8EC6-ECCD-4E19-AC32-396C227417C9}"/>
              </a:ext>
            </a:extLst>
          </p:cNvPr>
          <p:cNvSpPr txBox="1"/>
          <p:nvPr/>
        </p:nvSpPr>
        <p:spPr>
          <a:xfrm>
            <a:off x="1435537" y="1447800"/>
            <a:ext cx="10359421" cy="5109091"/>
          </a:xfrm>
          <a:prstGeom prst="rect">
            <a:avLst/>
          </a:prstGeom>
          <a:noFill/>
        </p:spPr>
        <p:txBody>
          <a:bodyPr wrap="square">
            <a:spAutoFit/>
          </a:bodyPr>
          <a:lstStyle/>
          <a:p>
            <a:r>
              <a:rPr lang="en-US" sz="2800" b="1" dirty="0"/>
              <a:t>Data Overview</a:t>
            </a:r>
            <a:r>
              <a:rPr lang="en-US" b="1" dirty="0"/>
              <a:t>:</a:t>
            </a:r>
          </a:p>
          <a:p>
            <a:r>
              <a:rPr lang="en-US" b="1" dirty="0"/>
              <a:t>The dataset contains information about employees within an organization, including their salaries and ages. This data is used to calculate and analyze average salary and average age metrics.</a:t>
            </a:r>
          </a:p>
          <a:p>
            <a:r>
              <a:rPr lang="en-IN" sz="2800" b="1" dirty="0"/>
              <a:t>Data Fields</a:t>
            </a:r>
            <a:r>
              <a:rPr lang="en-IN" b="1" dirty="0"/>
              <a:t>:</a:t>
            </a:r>
          </a:p>
          <a:p>
            <a:pPr marL="342900" indent="-342900">
              <a:buFont typeface="+mj-lt"/>
              <a:buAutoNum type="arabicPeriod"/>
            </a:pPr>
            <a:r>
              <a:rPr lang="en-US" b="1" dirty="0"/>
              <a:t>ID</a:t>
            </a:r>
          </a:p>
          <a:p>
            <a:pPr marL="342900" indent="-342900">
              <a:buFont typeface="+mj-lt"/>
              <a:buAutoNum type="arabicPeriod"/>
            </a:pPr>
            <a:r>
              <a:rPr lang="en-US" b="1" dirty="0"/>
              <a:t>Name	</a:t>
            </a:r>
          </a:p>
          <a:p>
            <a:pPr marL="342900" indent="-342900">
              <a:buFont typeface="+mj-lt"/>
              <a:buAutoNum type="arabicPeriod"/>
            </a:pPr>
            <a:r>
              <a:rPr lang="en-US" b="1" dirty="0"/>
              <a:t>Surname</a:t>
            </a:r>
          </a:p>
          <a:p>
            <a:pPr marL="342900" indent="-342900">
              <a:buFont typeface="+mj-lt"/>
              <a:buAutoNum type="arabicPeriod"/>
            </a:pPr>
            <a:r>
              <a:rPr lang="en-US" b="1" dirty="0"/>
              <a:t>Age	</a:t>
            </a:r>
          </a:p>
          <a:p>
            <a:pPr marL="342900" indent="-342900">
              <a:buFont typeface="+mj-lt"/>
              <a:buAutoNum type="arabicPeriod"/>
            </a:pPr>
            <a:r>
              <a:rPr lang="en-US" b="1" dirty="0"/>
              <a:t>Tenure	</a:t>
            </a:r>
          </a:p>
          <a:p>
            <a:pPr marL="342900" indent="-342900">
              <a:buFont typeface="+mj-lt"/>
              <a:buAutoNum type="arabicPeriod"/>
            </a:pPr>
            <a:r>
              <a:rPr lang="en-US" b="1" dirty="0"/>
              <a:t>Gender	</a:t>
            </a:r>
          </a:p>
          <a:p>
            <a:pPr marL="342900" indent="-342900">
              <a:buFont typeface="+mj-lt"/>
              <a:buAutoNum type="arabicPeriod"/>
            </a:pPr>
            <a:r>
              <a:rPr lang="en-US" b="1" dirty="0"/>
              <a:t>Region	</a:t>
            </a:r>
          </a:p>
          <a:p>
            <a:pPr marL="342900" indent="-342900">
              <a:buFont typeface="+mj-lt"/>
              <a:buAutoNum type="arabicPeriod"/>
            </a:pPr>
            <a:r>
              <a:rPr lang="en-US" b="1" dirty="0"/>
              <a:t>Department	</a:t>
            </a:r>
          </a:p>
          <a:p>
            <a:pPr marL="342900" indent="-342900">
              <a:buFont typeface="+mj-lt"/>
              <a:buAutoNum type="arabicPeriod"/>
            </a:pPr>
            <a:r>
              <a:rPr lang="en-US" b="1" dirty="0"/>
              <a:t>Manager	</a:t>
            </a:r>
          </a:p>
          <a:p>
            <a:pPr marL="342900" indent="-342900">
              <a:buFont typeface="+mj-lt"/>
              <a:buAutoNum type="arabicPeriod"/>
            </a:pPr>
            <a:r>
              <a:rPr lang="en-US" b="1" dirty="0"/>
              <a:t>Hours</a:t>
            </a:r>
          </a:p>
          <a:p>
            <a:pPr marL="342900" indent="-342900">
              <a:buFont typeface="+mj-lt"/>
              <a:buAutoNum type="arabicPeriod"/>
            </a:pPr>
            <a:r>
              <a:rPr lang="en-US" b="1" dirty="0"/>
              <a:t>Salary Band	</a:t>
            </a:r>
          </a:p>
          <a:p>
            <a:pPr marL="342900" indent="-342900">
              <a:buFont typeface="+mj-lt"/>
              <a:buAutoNum type="arabicPeriod"/>
            </a:pPr>
            <a:r>
              <a:rPr lang="en-US" b="1" dirty="0"/>
              <a:t>Salary</a:t>
            </a:r>
          </a:p>
          <a:p>
            <a:pPr marL="342900" indent="-342900">
              <a:buFont typeface="+mj-lt"/>
              <a:buAutoNum type="arabicPeriod"/>
            </a:pPr>
            <a:r>
              <a:rPr lang="en-US" b="1" dirty="0"/>
              <a:t>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5687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A87FFF2-7007-410E-9A64-FF701A51AB8A}"/>
              </a:ext>
            </a:extLst>
          </p:cNvPr>
          <p:cNvSpPr txBox="1"/>
          <p:nvPr/>
        </p:nvSpPr>
        <p:spPr>
          <a:xfrm>
            <a:off x="3053013" y="2557853"/>
            <a:ext cx="6106026" cy="2677656"/>
          </a:xfrm>
          <a:prstGeom prst="rect">
            <a:avLst/>
          </a:prstGeom>
          <a:noFill/>
        </p:spPr>
        <p:txBody>
          <a:bodyPr wrap="square">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eme2">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D5B8686E-7A7D-4CBA-87BE-E83FF5FF830F}" vid="{37CA0BA2-88BA-4884-889D-2E6D6AC27E5C}"/>
    </a:ext>
  </a:extLst>
</a:theme>
</file>

<file path=ppt/theme/theme10.xml><?xml version="1.0" encoding="utf-8"?>
<a:theme xmlns:a="http://schemas.openxmlformats.org/drawingml/2006/main" name="Theme1">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32281C1A-CFFF-4C3A-BEC2-F8E2A5F57A60}" vid="{3DF28103-5117-4CC2-BB4D-2FFBE648529B}"/>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3">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3" id="{B4FCE4C2-A173-4D3B-A3CF-E54FBF11CC8C}" vid="{BB8EB8AE-D900-4D19-92D6-AD9C796F824A}"/>
    </a:ext>
  </a:extLst>
</a:theme>
</file>

<file path=ppt/theme/theme5.xml><?xml version="1.0" encoding="utf-8"?>
<a:theme xmlns:a="http://schemas.openxmlformats.org/drawingml/2006/main" name="1_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2_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_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4_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252</TotalTime>
  <Words>408</Words>
  <Application>Microsoft Office PowerPoint</Application>
  <PresentationFormat>Widescreen</PresentationFormat>
  <Paragraphs>87</Paragraphs>
  <Slides>12</Slides>
  <Notes>1</Notes>
  <HiddenSlides>0</HiddenSlides>
  <MMClips>0</MMClips>
  <ScaleCrop>false</ScaleCrop>
  <HeadingPairs>
    <vt:vector size="6" baseType="variant">
      <vt:variant>
        <vt:lpstr>Fonts Used</vt:lpstr>
      </vt:variant>
      <vt:variant>
        <vt:i4>9</vt:i4>
      </vt:variant>
      <vt:variant>
        <vt:lpstr>Theme</vt:lpstr>
      </vt:variant>
      <vt:variant>
        <vt:i4>10</vt:i4>
      </vt:variant>
      <vt:variant>
        <vt:lpstr>Slide Titles</vt:lpstr>
      </vt:variant>
      <vt:variant>
        <vt:i4>12</vt:i4>
      </vt:variant>
    </vt:vector>
  </HeadingPairs>
  <TitlesOfParts>
    <vt:vector size="31" baseType="lpstr">
      <vt:lpstr>Arial</vt:lpstr>
      <vt:lpstr>Calibri</vt:lpstr>
      <vt:lpstr>Montserrat</vt:lpstr>
      <vt:lpstr>Montserrat Light</vt:lpstr>
      <vt:lpstr>Poppins</vt:lpstr>
      <vt:lpstr>Roboto</vt:lpstr>
      <vt:lpstr>Times New Roman</vt:lpstr>
      <vt:lpstr>Trebuchet MS</vt:lpstr>
      <vt:lpstr>Wingdings</vt:lpstr>
      <vt:lpstr>Theme2</vt:lpstr>
      <vt:lpstr>Contents Slide Master</vt:lpstr>
      <vt:lpstr>Section Break Slide Master</vt:lpstr>
      <vt:lpstr>Theme3</vt:lpstr>
      <vt:lpstr>1_Section Break Slide Master</vt:lpstr>
      <vt:lpstr>1_Contents Slide Master</vt:lpstr>
      <vt:lpstr>2_Section Break Slide Master</vt:lpstr>
      <vt:lpstr>3_Section Break Slide Master</vt:lpstr>
      <vt:lpstr>4_Section Break Slide Master</vt:lpstr>
      <vt:lpstr>Theme1</vt:lpstr>
      <vt:lpstr>Employee Data Analysis using Excel  </vt:lpstr>
      <vt:lpstr>PROJECT TITLE</vt:lpstr>
      <vt:lpstr>AGENDA</vt:lpstr>
      <vt:lpstr>PROBLEM STATEMENT</vt:lpstr>
      <vt:lpstr>PROJECT OVER VIEW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Franka Roashini</cp:lastModifiedBy>
  <cp:revision>17</cp:revision>
  <dcterms:created xsi:type="dcterms:W3CDTF">2024-03-29T15:07:22Z</dcterms:created>
  <dcterms:modified xsi:type="dcterms:W3CDTF">2024-08-29T09:16:54Z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