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1" r:id="rId4"/>
    <p:sldId id="262" r:id="rId5"/>
    <p:sldId id="263" r:id="rId6"/>
    <p:sldId id="266" r:id="rId7"/>
    <p:sldId id="264" r:id="rId8"/>
    <p:sldId id="265" r:id="rId9"/>
    <p:sldId id="268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5490-4094-438C-BF2B-B470C96474E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6BDF-5052-4BE2-92B2-7C47738E7C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11A5-EE81-4090-BF0C-8FE4B8769A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4FEB-870E-4784-8C7B-06A14580A1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826" y="7643842"/>
            <a:ext cx="6400800" cy="1328750"/>
          </a:xfrm>
        </p:spPr>
        <p:txBody>
          <a:bodyPr/>
          <a:lstStyle/>
          <a:p>
            <a:pPr algn="l"/>
            <a:r>
              <a:rPr lang="en-IN" dirty="0" smtClean="0"/>
              <a:t>Team Name:</a:t>
            </a:r>
            <a:endParaRPr lang="en-IN" dirty="0" smtClean="0"/>
          </a:p>
          <a:p>
            <a:pPr algn="l"/>
            <a:r>
              <a:rPr lang="en-IN" dirty="0" smtClean="0"/>
              <a:t>Team Members Name:</a:t>
            </a:r>
            <a:endParaRPr lang="en-US" dirty="0"/>
          </a:p>
        </p:txBody>
      </p:sp>
      <p:pic>
        <p:nvPicPr>
          <p:cNvPr id="6" name="Picture 5" descr="Airtel-IQ-Banner-pp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307181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dirty="0" smtClean="0">
                <a:latin typeface="+mn-lt"/>
              </a:rPr>
              <a:t>Team Name :F-society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Company Name : </a:t>
            </a:r>
            <a:r>
              <a:rPr lang="en-GB" altLang="en-IN" sz="2800" dirty="0" smtClean="0">
                <a:latin typeface="+mn-lt"/>
              </a:rPr>
              <a:t>Sri Krishna College of engineering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Team Members:Thavashankarraja,ValanAntony,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Yamuna Devi,Yamini,Vinishah</a:t>
            </a:r>
            <a:br>
              <a:rPr lang="en-IN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6186502" cy="108266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Additional Points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5" name="Text Box 4"/>
          <p:cNvSpPr txBox="1"/>
          <p:nvPr/>
        </p:nvSpPr>
        <p:spPr>
          <a:xfrm>
            <a:off x="713740" y="2131695"/>
            <a:ext cx="82219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2400"/>
              <a:t>This product will offer you more flexibitity to make queries to the</a:t>
            </a:r>
            <a:endParaRPr lang="en-GB" altLang="en-US" sz="2400"/>
          </a:p>
          <a:p>
            <a:r>
              <a:rPr lang="en-GB" altLang="en-US" sz="2400"/>
              <a:t> ecommerce site and retrive the data . The payment included </a:t>
            </a:r>
            <a:endParaRPr lang="en-GB" altLang="en-US" sz="2400"/>
          </a:p>
          <a:p>
            <a:r>
              <a:rPr lang="en-GB" altLang="en-US" sz="2400"/>
              <a:t>whatsapp bot will make payment for the users</a:t>
            </a:r>
            <a:endParaRPr lang="en-GB" altLang="en-US" sz="2400"/>
          </a:p>
          <a:p>
            <a:r>
              <a:rPr lang="en-GB" altLang="en-US" sz="2400"/>
              <a:t>simple . Anyone can use the product with simple setup methods.</a:t>
            </a:r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214554"/>
            <a:ext cx="6186502" cy="214314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Thank You!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Problem Statement?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Why did you decide to solve this </a:t>
            </a:r>
            <a:r>
              <a:rPr lang="en-IN" sz="2400" dirty="0"/>
              <a:t>P</a:t>
            </a:r>
            <a:r>
              <a:rPr lang="en-IN" sz="2400" dirty="0" smtClean="0"/>
              <a:t>roblem statement?</a:t>
            </a:r>
            <a:endParaRPr lang="en-IN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altLang="en-US" sz="2400" dirty="0"/>
              <a:t>To bring  whatsapp chat interaction to every single field and make things work simple . To enhance online shopping experiences</a:t>
            </a:r>
            <a:endParaRPr lang="en-IN" altLang="en-US" sz="2400" dirty="0"/>
          </a:p>
          <a:p>
            <a:r>
              <a:rPr lang="en-IN" altLang="en-US" sz="2400" dirty="0"/>
              <a:t>and increase sales through whatsapp.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User Segment &amp; Pain Points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Which user/customer segment would be early adopter of your product &amp; why?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One who is not familiar with the commercial site , One who needs a service without getting into much complications. To put it simple those  who do not want to get their hands in  would be early adopter of our product . It would be very useful for elder ones to get the required things very easily using the chatbot.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Competitor Analysis	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1.agentbot</a:t>
            </a:r>
            <a:endParaRPr lang="en-IN" alt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2.messengerpeople</a:t>
            </a:r>
            <a:endParaRPr lang="en-IN" alt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3.botsociety</a:t>
            </a:r>
            <a:endParaRPr lang="en-IN" alt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4.raphiwha</a:t>
            </a:r>
            <a:endParaRPr lang="en-IN" alt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582726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r>
              <a:rPr lang="en-IN" alt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We have planned to make this bot with enhanced nlp with more key features including payment methods . This bot will be simple to set up and use.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pPr lvl="0"/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Tools or resources which are likely to be used by you for the prototype, if your idea gets selected?</a:t>
            </a:r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 Mantium Account</a:t>
            </a:r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An OpenAI API Key</a:t>
            </a:r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Twilio Account</a:t>
            </a:r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Flask Framework </a:t>
            </a:r>
            <a:r>
              <a:rPr lang="en-IN" alt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..etc</a:t>
            </a:r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endParaRPr lang="en-US" sz="2400" b="0" dirty="0" smtClean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582726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/>
              <a:t>Any Supporting Functional Documents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Present your solution, talk about methodology, architecture &amp; scalability in a product information document</a:t>
            </a:r>
            <a:endParaRPr lang="en-US" sz="2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  <a:p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3600" i="0" u="none" strike="noStrike" cap="none" dirty="0" smtClean="0">
                <a:solidFill>
                  <a:srgbClr val="1F1F50"/>
                </a:solidFill>
                <a:ea typeface="Lato"/>
                <a:cs typeface="Lato"/>
                <a:sym typeface="Lato"/>
              </a:rPr>
              <a:t>Link &amp; </a:t>
            </a:r>
            <a:r>
              <a:rPr lang="en-US" sz="3600" dirty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S</a:t>
            </a:r>
            <a:r>
              <a:rPr lang="en-US" sz="3600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upporting </a:t>
            </a:r>
            <a:r>
              <a:rPr lang="en-US" sz="3600" dirty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D</a:t>
            </a:r>
            <a:r>
              <a:rPr lang="en-US" sz="3600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iagrams, Screenshots</a:t>
            </a:r>
            <a:br>
              <a:rPr lang="en-US" sz="3600" i="0" u="none" strike="noStrike" cap="none" dirty="0" smtClean="0">
                <a:solidFill>
                  <a:srgbClr val="1F1F50"/>
                </a:solidFill>
                <a:ea typeface="Lato"/>
                <a:cs typeface="Lato"/>
                <a:sym typeface="Lato"/>
              </a:rPr>
            </a:b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59865" y="3354705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How far it can go?</a:t>
            </a:r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6870" y="2708910"/>
            <a:ext cx="6434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https://www.geeksforgeeks.org/building-whatsapp-bot-on-python/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405" y="4437380"/>
            <a:ext cx="4038600" cy="1503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6186502" cy="108266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Source File Link	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3" name="Text Box 2"/>
          <p:cNvSpPr txBox="1"/>
          <p:nvPr/>
        </p:nvSpPr>
        <p:spPr>
          <a:xfrm>
            <a:off x="395605" y="1844675"/>
            <a:ext cx="4679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https://github.com/THAVASHANKARRAJA/chatty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WPS Presentation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Lato</vt:lpstr>
      <vt:lpstr>Segoe Print</vt:lpstr>
      <vt:lpstr>Calibri</vt:lpstr>
      <vt:lpstr>Microsoft YaHei</vt:lpstr>
      <vt:lpstr>Arial Unicode MS</vt:lpstr>
      <vt:lpstr>Office Theme</vt:lpstr>
      <vt:lpstr>Team Name :F-society Company Name :  Team Members:Thavashankarraja,ValanAntony, Yamuna Devi,Yamini,Vinishah </vt:lpstr>
      <vt:lpstr>Problem Statement?</vt:lpstr>
      <vt:lpstr>User Segment &amp; Pain Points</vt:lpstr>
      <vt:lpstr>Competitor Analysis	</vt:lpstr>
      <vt:lpstr>Key Differentiators &amp; Adoption Plan</vt:lpstr>
      <vt:lpstr>Tools or Resources</vt:lpstr>
      <vt:lpstr>Any Supporting Functional Documents</vt:lpstr>
      <vt:lpstr>Link &amp; Supporting Diagrams, Screenshots </vt:lpstr>
      <vt:lpstr>Source File Link	</vt:lpstr>
      <vt:lpstr>Additional Points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Airtel IQ WhatsApp Hackathon</dc:title>
  <dc:creator>Aditi Tijage</dc:creator>
  <cp:lastModifiedBy>thana</cp:lastModifiedBy>
  <cp:revision>37</cp:revision>
  <dcterms:created xsi:type="dcterms:W3CDTF">2022-09-03T06:06:00Z</dcterms:created>
  <dcterms:modified xsi:type="dcterms:W3CDTF">2022-10-09T07:20:21Z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B20F8A349D274A3C80934DECE44D975F</vt:lpwstr>
  </property>
  <property fmtid="{D5CDD505-2E9C-101B-9397-08002B2CF9AE}" pid="3" name="KSOProductBuildVer">
    <vt:lpwstr>1033-11.2.0.11341</vt:lpwstr>
  </property>
</Properties>
</file>