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6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09" autoAdjust="0"/>
    <p:restoredTop sz="94660"/>
  </p:normalViewPr>
  <p:slideViewPr>
    <p:cSldViewPr snapToGrid="0">
      <p:cViewPr varScale="1">
        <p:scale>
          <a:sx n="76" d="100"/>
          <a:sy n="76" d="100"/>
        </p:scale>
        <p:origin x="43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1B8F5-3877-611C-4B24-5E4B9EB7F3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5F3B90-F85A-FCEB-F03A-1448FDF322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99BBF2-D665-3852-FFEE-FE5B63E97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AEDCF-D415-43FC-A7AA-5CF70F1043C7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C8DEE5-CE82-06D5-DC6E-94288DDF5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D80C8F-31C2-6EFB-7570-593F4635A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CEDD3-4D12-4CB6-88BC-0204A75F1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13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EC05D-DEB5-E707-6409-C59524EE1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1DF4DA-06C8-9D4A-6DCD-85CD960414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FEAEDA-E9C5-4F32-EFF9-9E1A7DADA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AEDCF-D415-43FC-A7AA-5CF70F1043C7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2B2FE-E416-6154-30D8-3B71D3658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5D1D58-3161-DB96-5058-052B2BFF6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CEDD3-4D12-4CB6-88BC-0204A75F1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278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F5FFD3-F62F-35BC-5F48-254356E71A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231A0B-E75B-BDD1-48A8-FA8A55E4D0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4AEF20-A2A4-2568-5515-A112EA232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AEDCF-D415-43FC-A7AA-5CF70F1043C7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7AEA5F-9136-DAFD-6D32-FD1F6507C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121260-933B-E07B-F8FD-81C9D989C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CEDD3-4D12-4CB6-88BC-0204A75F1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499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A6B6E-89A3-55A9-24BC-4C7E77130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32C9ED-FE5F-DC31-3B3C-70BADAE486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990FAF-3459-3448-8839-21A32C65D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AEDCF-D415-43FC-A7AA-5CF70F1043C7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1BFD19-9057-DFC1-104F-FCD1E8F1B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CA0B4B-CCBE-F195-F96C-1775D7D4A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CEDD3-4D12-4CB6-88BC-0204A75F1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749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B3889-7DF9-4B1A-9173-30AB7E2C8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8B33B9-D0D1-DAB1-9343-1ECDA93B89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A1FA12-A87F-6162-C424-B5D5F8A5F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AEDCF-D415-43FC-A7AA-5CF70F1043C7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FCC85E-01B2-66DC-D486-A5C2F4BC6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D69F26-651C-2CDD-E656-160962D47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CEDD3-4D12-4CB6-88BC-0204A75F1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716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68D01-7C12-6B1E-311B-DE363491B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8E8F75-B3CC-F090-802D-008FC2BAD3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B1076E-7C6D-94AA-0317-C4FA6B6819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D14563-1099-7F7C-D57E-A74B34D3C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AEDCF-D415-43FC-A7AA-5CF70F1043C7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105667-E89B-D8C7-517D-712D24021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247FBE-3716-6213-5ACF-FDC6B7D51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CEDD3-4D12-4CB6-88BC-0204A75F1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524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C7593-BCEB-3506-E350-47A0D6A90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F33228-2051-5A12-C7E9-2512DA1EF2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C8AF71-BAB7-107B-9490-4D6204880E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7A8BDD-7BA7-5646-6505-C7641CB916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BAE3AF-F85D-F427-AF70-782009490E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870B0E-0DA4-6F15-B7A8-29378BA89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AEDCF-D415-43FC-A7AA-5CF70F1043C7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32474D-D668-8373-36F1-933BE2841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84C07A-2E82-E7F7-F9EC-B2A41C38D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CEDD3-4D12-4CB6-88BC-0204A75F1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55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1EB13-8584-D97A-E3C8-0EACB187A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D99FD3-FD30-C8DC-BB8B-AF644C6CB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AEDCF-D415-43FC-A7AA-5CF70F1043C7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ECB446-AFC9-07EB-7BB2-5FB702EAD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63725E-8C4F-DD97-B1F4-4E5D98D8E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CEDD3-4D12-4CB6-88BC-0204A75F1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196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780B33-9827-403F-95DC-B2514BD54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AEDCF-D415-43FC-A7AA-5CF70F1043C7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C1EBB4-19F4-B5E8-BAA2-1A031E46B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9A1AC0-856B-5897-C6B8-0F5F0EDF5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CEDD3-4D12-4CB6-88BC-0204A75F1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161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F404B-B660-ED4E-59BD-4AADC8B1E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FC3F82-C639-CA42-47D9-3162A2E94E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E5791D-BDA2-C1FA-9037-1E0DC4F0CA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6B030-E978-C71D-32FD-312FB3BCC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AEDCF-D415-43FC-A7AA-5CF70F1043C7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E918E3-6769-7FC9-17E6-448A224E0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E4EFA6-C1DC-54A4-AF0D-11833BACC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CEDD3-4D12-4CB6-88BC-0204A75F1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756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B0831-2C3F-286A-D8E3-31EC84388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C4F3D5-27DE-785C-98C2-7FCA0C29FE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E138A6-6AC3-04FF-4CEA-4E22784E29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C6570A-FC72-80DA-9F4C-E0607F565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AEDCF-D415-43FC-A7AA-5CF70F1043C7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8BF5F5-CEC5-B3E0-2954-01566DC57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3BD397-1070-E1A8-36C2-8586C6091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CEDD3-4D12-4CB6-88BC-0204A75F1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180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1054AE-0C2E-2DBD-7B72-7ACDC6A6F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9BBD5B-53D2-D9E3-40FE-60956D326F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75428E-5DA9-B4CC-626D-9539621737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6AEDCF-D415-43FC-A7AA-5CF70F1043C7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D9785D-DF8E-3620-084A-542AAD1E97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ADC7C8-98D1-50F5-52A2-311EB8E94C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3CEDD3-4D12-4CB6-88BC-0204A75F1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100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7" r:id="rId1"/>
    <p:sldLayoutId id="2147483808" r:id="rId2"/>
    <p:sldLayoutId id="2147483809" r:id="rId3"/>
    <p:sldLayoutId id="2147483810" r:id="rId4"/>
    <p:sldLayoutId id="2147483811" r:id="rId5"/>
    <p:sldLayoutId id="2147483812" r:id="rId6"/>
    <p:sldLayoutId id="2147483813" r:id="rId7"/>
    <p:sldLayoutId id="2147483814" r:id="rId8"/>
    <p:sldLayoutId id="2147483815" r:id="rId9"/>
    <p:sldLayoutId id="2147483816" r:id="rId10"/>
    <p:sldLayoutId id="214748381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E7E45-9E58-A6AF-6871-AF68A147E9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4300" y="571499"/>
            <a:ext cx="9144000" cy="1350963"/>
          </a:xfrm>
        </p:spPr>
        <p:txBody>
          <a:bodyPr>
            <a:normAutofit/>
          </a:bodyPr>
          <a:lstStyle/>
          <a:p>
            <a:pPr algn="r"/>
            <a:r>
              <a:rPr lang="en-US" sz="72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BANK PROCESSING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5E3ADE-B15A-5B9B-90BB-74ED57E632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84638"/>
            <a:ext cx="10566400" cy="2417762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Presented by: </a:t>
            </a: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Name: Tha Zin Moe Aung</a:t>
            </a:r>
          </a:p>
          <a:p>
            <a:pPr algn="r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Email: thazinmoe630@gmail.com</a:t>
            </a:r>
          </a:p>
        </p:txBody>
      </p:sp>
    </p:spTree>
    <p:extLst>
      <p:ext uri="{BB962C8B-B14F-4D97-AF65-F5344CB8AC3E}">
        <p14:creationId xmlns:p14="http://schemas.microsoft.com/office/powerpoint/2010/main" val="3443661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F61B8-508A-8E0B-4BBE-0BB8FAA5EF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1630" y="241300"/>
            <a:ext cx="5473700" cy="1020763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banking?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883A01-C15B-7965-4A9E-4F13286A02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9399" y="1663699"/>
            <a:ext cx="11631863" cy="4953001"/>
          </a:xfrm>
        </p:spPr>
        <p:txBody>
          <a:bodyPr>
            <a:normAutofit/>
          </a:bodyPr>
          <a:lstStyle/>
          <a:p>
            <a:pPr marL="457200" indent="-457200" algn="l" fontAlgn="base">
              <a:buFont typeface="Wingdings" panose="05000000000000000000" pitchFamily="2" charset="2"/>
              <a:buChar char="v"/>
            </a:pPr>
            <a:r>
              <a:rPr lang="en-US" sz="3200" dirty="0">
                <a:solidFill>
                  <a:srgbClr val="3A3A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3200" b="0" i="0" dirty="0">
                <a:solidFill>
                  <a:srgbClr val="3A3A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anking is an activity performed by a financial institution to serve as an intermediary between you and other businesses during transactions.</a:t>
            </a:r>
          </a:p>
          <a:p>
            <a:pPr marL="457200" indent="-457200" algn="l" fontAlgn="base">
              <a:buFont typeface="Wingdings" panose="05000000000000000000" pitchFamily="2" charset="2"/>
              <a:buChar char="v"/>
            </a:pPr>
            <a:r>
              <a:rPr lang="en-US" sz="3200" b="0" i="0" dirty="0">
                <a:solidFill>
                  <a:srgbClr val="3A3A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Such transactions could be payment services, loans, savings, investments and others.</a:t>
            </a:r>
          </a:p>
          <a:p>
            <a:pPr marL="457200" indent="-457200" algn="l" fontAlgn="base">
              <a:buFont typeface="Wingdings" panose="05000000000000000000" pitchFamily="2" charset="2"/>
              <a:buChar char="v"/>
            </a:pPr>
            <a:r>
              <a:rPr lang="en-US" sz="3200" b="0" i="0" dirty="0">
                <a:solidFill>
                  <a:srgbClr val="3A3A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 banking system helps make business transactions smooth, easy and fast.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59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98B24-24E3-0369-579F-305654449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036" y="681038"/>
            <a:ext cx="10849864" cy="1188720"/>
          </a:xfrm>
        </p:spPr>
        <p:txBody>
          <a:bodyPr>
            <a:normAutofit/>
          </a:bodyPr>
          <a:lstStyle/>
          <a:p>
            <a:r>
              <a: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B5A470-EF76-AAF9-1850-49B5423581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87599"/>
            <a:ext cx="11169316" cy="3789363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develop a bank management system for solving financial applications of a customer in banking environment in order to nurture the needs of an end banking user by providing various ways to perform banking tasks.</a:t>
            </a:r>
          </a:p>
        </p:txBody>
      </p:sp>
    </p:spTree>
    <p:extLst>
      <p:ext uri="{BB962C8B-B14F-4D97-AF65-F5344CB8AC3E}">
        <p14:creationId xmlns:p14="http://schemas.microsoft.com/office/powerpoint/2010/main" val="578916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5CE72-D566-C122-7E50-C90EF5E83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100" y="217805"/>
            <a:ext cx="11455400" cy="1188720"/>
          </a:xfrm>
        </p:spPr>
        <p:txBody>
          <a:bodyPr>
            <a:normAutofit/>
          </a:bodyPr>
          <a:lstStyle/>
          <a:p>
            <a:r>
              <a: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9CF53-4D6B-32F4-4521-9164E19A9D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169316" cy="4667250"/>
          </a:xfrm>
        </p:spPr>
        <p:txBody>
          <a:bodyPr>
            <a:no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bank management system is an application for maintaining a person’s account in a bank.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provides the access to the customer to create  an account, Edit, Delete, Search accounts. 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Deposit/withdraw the crash from an account, also to view reports of all accounts present. 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following presentation provides the specification for the system.</a:t>
            </a:r>
          </a:p>
        </p:txBody>
      </p:sp>
    </p:spTree>
    <p:extLst>
      <p:ext uri="{BB962C8B-B14F-4D97-AF65-F5344CB8AC3E}">
        <p14:creationId xmlns:p14="http://schemas.microsoft.com/office/powerpoint/2010/main" val="2343148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68F61-1478-F97C-2E5C-D24E1DB44E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9231" y="207963"/>
            <a:ext cx="5261811" cy="923005"/>
          </a:xfrm>
        </p:spPr>
        <p:txBody>
          <a:bodyPr>
            <a:normAutofit/>
          </a:bodyPr>
          <a:lstStyle/>
          <a:p>
            <a:pPr algn="l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6EC0BA-B3B5-5015-AEDF-D76729C0C7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9231" y="1588168"/>
            <a:ext cx="10499558" cy="4860757"/>
          </a:xfrm>
        </p:spPr>
        <p:txBody>
          <a:bodyPr>
            <a:normAutofit/>
          </a:bodyPr>
          <a:lstStyle/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flexibility</a:t>
            </a:r>
          </a:p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better performance</a:t>
            </a:r>
          </a:p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Reducing man power</a:t>
            </a:r>
          </a:p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doing work more accurately</a:t>
            </a:r>
          </a:p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Faster performance</a:t>
            </a:r>
          </a:p>
        </p:txBody>
      </p:sp>
    </p:spTree>
    <p:extLst>
      <p:ext uri="{BB962C8B-B14F-4D97-AF65-F5344CB8AC3E}">
        <p14:creationId xmlns:p14="http://schemas.microsoft.com/office/powerpoint/2010/main" val="1629857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C0D0F-57D7-19EC-2FBF-7B211E39C1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8969" y="328279"/>
            <a:ext cx="4037931" cy="1043321"/>
          </a:xfrm>
        </p:spPr>
        <p:txBody>
          <a:bodyPr>
            <a:normAutofit/>
          </a:bodyPr>
          <a:lstStyle/>
          <a:p>
            <a:pPr algn="l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BEB7B5-B077-7799-5E5C-5E150B3CE8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8969" y="1708483"/>
            <a:ext cx="11518231" cy="4821237"/>
          </a:xfrm>
        </p:spPr>
        <p:txBody>
          <a:bodyPr>
            <a:normAutofit lnSpcReduction="10000"/>
          </a:bodyPr>
          <a:lstStyle/>
          <a:p>
            <a:pPr marL="457200" indent="-457200" algn="l">
              <a:buFont typeface="Wingdings" panose="05000000000000000000" pitchFamily="2" charset="2"/>
              <a:buChar char="ü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account ():</a:t>
            </a:r>
          </a:p>
          <a:p>
            <a:pPr marL="1371600" lvl="2" indent="-457200" algn="l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Opens a new account for the user by accepting input such as account number, name and minimum balance and account type</a:t>
            </a:r>
          </a:p>
          <a:p>
            <a:pPr lvl="2" algn="l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</a:p>
          <a:p>
            <a:pPr marL="514350" indent="-514350" algn="l">
              <a:buFont typeface="Wingdings" panose="05000000000000000000" pitchFamily="2" charset="2"/>
              <a:buChar char="ü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 account():</a:t>
            </a:r>
          </a:p>
          <a:p>
            <a:pPr marL="1371600" lvl="2" indent="-457200" algn="l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Cancels the selected account from the bank.</a:t>
            </a:r>
          </a:p>
          <a:p>
            <a:pPr lvl="2" algn="l"/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Wingdings" panose="05000000000000000000" pitchFamily="2" charset="2"/>
              <a:buChar char="ü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Modify account():</a:t>
            </a:r>
          </a:p>
          <a:p>
            <a:pPr marL="1371600" lvl="2" indent="-457200" algn="l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Selecting this it allows to modify by accepting input such as account number, name and amount</a:t>
            </a:r>
          </a:p>
        </p:txBody>
      </p:sp>
    </p:spTree>
    <p:extLst>
      <p:ext uri="{BB962C8B-B14F-4D97-AF65-F5344CB8AC3E}">
        <p14:creationId xmlns:p14="http://schemas.microsoft.com/office/powerpoint/2010/main" val="1114274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E9675B-C3D9-3B25-2FFB-9F4BDFBEF1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010" y="409074"/>
            <a:ext cx="11806990" cy="6829926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account holder list</a:t>
            </a:r>
          </a:p>
          <a:p>
            <a:pPr lvl="1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Displays the list of account details comprising of account number, name and balance amount.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Deposit amount</a:t>
            </a:r>
          </a:p>
          <a:p>
            <a:pPr lvl="1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options to deposit amount from the given account number.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Withdraw</a:t>
            </a:r>
          </a:p>
          <a:p>
            <a:pPr lvl="1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options to withdraw amount from the given account number.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Balance enquiry</a:t>
            </a:r>
          </a:p>
          <a:p>
            <a:pPr lvl="1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Displays the list of a customer’s account details comprising of account number, name and balance amount.</a:t>
            </a:r>
          </a:p>
        </p:txBody>
      </p:sp>
    </p:spTree>
    <p:extLst>
      <p:ext uri="{BB962C8B-B14F-4D97-AF65-F5344CB8AC3E}">
        <p14:creationId xmlns:p14="http://schemas.microsoft.com/office/powerpoint/2010/main" val="732164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A70F1-A086-FE9A-3871-3E616B920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377FEB-3BF5-23C8-0D40-D2F67C61F4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145253" cy="4310480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banking process will serve as useful approach to deposit and withdraw the money for the person.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reduces the time taken by the user to save the money.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Banking process developed is user friendly.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reduces manual work.</a:t>
            </a:r>
          </a:p>
        </p:txBody>
      </p:sp>
    </p:spTree>
    <p:extLst>
      <p:ext uri="{BB962C8B-B14F-4D97-AF65-F5344CB8AC3E}">
        <p14:creationId xmlns:p14="http://schemas.microsoft.com/office/powerpoint/2010/main" val="14018281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E3C42-DD3C-BDBB-065D-A188F39E5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2900" y="2766218"/>
            <a:ext cx="6197600" cy="1325563"/>
          </a:xfrm>
        </p:spPr>
        <p:txBody>
          <a:bodyPr>
            <a:normAutofit/>
          </a:bodyPr>
          <a:lstStyle/>
          <a:p>
            <a:pPr algn="ctr"/>
            <a:r>
              <a:rPr lang="en-US" sz="88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3852641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</TotalTime>
  <Words>364</Words>
  <Application>Microsoft Office PowerPoint</Application>
  <PresentationFormat>Widescreen</PresentationFormat>
  <Paragraphs>44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Wingdings</vt:lpstr>
      <vt:lpstr>Office Theme</vt:lpstr>
      <vt:lpstr>BANK PROCESSING</vt:lpstr>
      <vt:lpstr>What is banking?</vt:lpstr>
      <vt:lpstr>Aim</vt:lpstr>
      <vt:lpstr>Application Description</vt:lpstr>
      <vt:lpstr>Benefits</vt:lpstr>
      <vt:lpstr>Modules</vt:lpstr>
      <vt:lpstr>PowerPoint Presentation</vt:lpstr>
      <vt:lpstr>Conclusion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 PROCESSING</dc:title>
  <dc:creator>Tha Zin</dc:creator>
  <cp:lastModifiedBy>Tha Zin</cp:lastModifiedBy>
  <cp:revision>7</cp:revision>
  <dcterms:created xsi:type="dcterms:W3CDTF">2023-02-06T08:24:01Z</dcterms:created>
  <dcterms:modified xsi:type="dcterms:W3CDTF">2023-02-06T10:06:34Z</dcterms:modified>
</cp:coreProperties>
</file>