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5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22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148552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Plástico VCI em pintura </a:t>
            </a:r>
            <a:r>
              <a:rPr lang="en-US" sz="5249" b="1" kern="0" spc="-157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estruturas</a:t>
            </a: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de </a:t>
            </a:r>
            <a:r>
              <a:rPr lang="en-US" sz="5249" b="1" kern="0" spc="-157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aeronaves</a:t>
            </a: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5249" b="1" kern="0" spc="-157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suas</a:t>
            </a: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5249" b="1" kern="0" spc="-157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resistências</a:t>
            </a: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5249" b="1" kern="0" spc="-157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mecânicas</a:t>
            </a:r>
            <a:r>
              <a:rPr lang="en-US" sz="5249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. 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11368" y="63106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 pintura de aeronaves, é essencial garantir uma superfície protegida e sem imperfeições. Veja como o plástico VCI pode ajudar a melhorar o resultado final.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92555"/>
            <a:ext cx="79582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Vantagens</a:t>
            </a:r>
            <a:r>
              <a:rPr lang="en-US" sz="4374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para a superfície da peça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Maior proteção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 plástico VCI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pode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ajudar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proteger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superficie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contra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corresão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durante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processo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pintura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486400" y="4845963"/>
            <a:ext cx="34562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Melhoria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aderência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tinta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2234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</a:rPr>
              <a:t>O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plástico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VCI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melhora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aderencia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tinta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várias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maneiras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incluindo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redução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rugosidade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superficie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peça,controle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temperature e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umidade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superficie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780745" y="4874180"/>
            <a:ext cx="23273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de riscos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19"/>
            <a:ext cx="3296007" cy="2234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Película de plástico VCI reduz o risco de danos nas partes mais delicadas da aeronave durante o processo de pintura,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graças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formação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uma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“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pelicula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protetora</a:t>
            </a: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”.</a:t>
            </a:r>
            <a:endParaRPr lang="en-US" sz="2000" dirty="0"/>
          </a:p>
        </p:txBody>
      </p:sp>
      <p:pic>
        <p:nvPicPr>
          <p:cNvPr id="1028" name="Picture 4" descr="Pintura de Avião: como é feita, sua função e fatos curiosos">
            <a:extLst>
              <a:ext uri="{FF2B5EF4-FFF2-40B4-BE49-F238E27FC236}">
                <a16:creationId xmlns:a16="http://schemas.microsoft.com/office/drawing/2014/main" id="{D959D694-F3DB-4F50-A493-5FABC680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29" y="2516148"/>
            <a:ext cx="3296007" cy="2037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Dá para tirar risco na pintura do carro em casa?">
            <a:extLst>
              <a:ext uri="{FF2B5EF4-FFF2-40B4-BE49-F238E27FC236}">
                <a16:creationId xmlns:a16="http://schemas.microsoft.com/office/drawing/2014/main" id="{48B0C94F-96AC-4970-BC6F-734F037C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255" y="2482515"/>
            <a:ext cx="3307467" cy="2070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Evita formação de bolhas e imperfeições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69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62330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Pintura livre de bolhas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39612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43"/>
              </a:lnSpc>
              <a:buNone/>
            </a:pP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inibidores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corrosão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plastico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ajudam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eliminar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superficie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umida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que se forma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graças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umidade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ar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40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39613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Melhor acabamento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39612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43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película de plástico VCI também auxilia na eliminação de imperfeições e na obtenção de um acabamento mais liso e uniforme.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002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368891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Economia de tempo e recursos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39612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43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utilização de plástico VCI no processo de pintura permite a realização de correções mais rápidas e precisas, economizando tempo e recursos.</a:t>
            </a:r>
            <a:endParaRPr lang="en-US" sz="20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2B6B554-A69C-4949-A498-7CFA34D0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034" y="1379456"/>
            <a:ext cx="2875280" cy="5194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273"/>
            <a:ext cx="105058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Alguns exemplos de aplicação na pintura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98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Cauda de aviões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037993" y="505991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utilização de plástico VCI é uma ferramenta essencial na pintura da cauda de aviões, garantindo uma cobertura homogênea e livre de imperfeições.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98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680"/>
            <a:ext cx="2759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Cabines de pilotagem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667137" y="50600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Para garantir que a pintura da cabine fique uniforme e com um acabamento refinado, o plástico VCI é imprescindível no processo.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98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6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Asas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9296400" y="50600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Nas asas de aeronaves, o uso de plástico VCI ajuda a evitar falhas e imperfeições que podem comprometer a segurança do voo.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33199" y="1083707"/>
            <a:ext cx="6421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Vantagem contra o papel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232660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Maior proteção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Enquanto as folhas de papel são suscetíveis a rasgos e desgastes, o plástico VCI oferece uma proteção mais resistente e eficiente.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407884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2554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Melhora a aderência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 plástico VCI ajuda a melhorar a aderência da tinta à superfície da peça, enquanto o papel pode atrapalhar o processo.</a:t>
            </a:r>
            <a:endParaRPr lang="en-US" sz="200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2364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Maior durabilidade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Com a utilização de uma película de plástico VCI, a durabilidade da pintura é muito maior, garantindo um acabamento mais duradouro.</a:t>
            </a:r>
            <a:endParaRPr lang="en-US" sz="2000" dirty="0"/>
          </a:p>
        </p:txBody>
      </p:sp>
      <p:pic>
        <p:nvPicPr>
          <p:cNvPr id="3074" name="Picture 2" descr="Plástico VCI, Embalagem VCI Preço, Inibidor Corrosão">
            <a:extLst>
              <a:ext uri="{FF2B5EF4-FFF2-40B4-BE49-F238E27FC236}">
                <a16:creationId xmlns:a16="http://schemas.microsoft.com/office/drawing/2014/main" id="{9C6DB9A7-6C34-4E18-9FC0-D72B89AF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59" y="2143957"/>
            <a:ext cx="3812342" cy="41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Resitencias</a:t>
            </a:r>
            <a:r>
              <a:rPr lang="en-US" sz="4129" b="1" kern="0" spc="-124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4129" b="1" kern="0" spc="-124" dirty="0" err="1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mecanicas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69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62330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Força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É um material forte e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duravél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que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pode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suportar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evetuais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contatos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com ferramentas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sem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comprometer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produto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40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39613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Resistente</a:t>
            </a:r>
            <a:r>
              <a:rPr lang="en-US" sz="24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contra </a:t>
            </a:r>
            <a:r>
              <a:rPr lang="en-US" sz="2400" b="1" kern="0" spc="-62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abrasão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plástico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VCI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granulado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pode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ser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usado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para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preencher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peças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aeronauticas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contra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corrosão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abrasão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durante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armazenamento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e o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transporte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002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368891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b="1" kern="0" spc="-62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Resistência</a:t>
            </a:r>
            <a:r>
              <a:rPr lang="en-US" sz="24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400" b="1" kern="0" spc="-62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impacto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É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resistente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impacto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 que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ajuda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proteger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as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peças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contra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danos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causados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por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quedas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seja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 ferramentas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ou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outros </a:t>
            </a:r>
            <a:r>
              <a:rPr lang="en-US" sz="2000" kern="0" spc="-33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itens</a:t>
            </a: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60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470</Words>
  <Application>Microsoft Office PowerPoint</Application>
  <PresentationFormat>Personalizar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Fatec</cp:lastModifiedBy>
  <cp:revision>6</cp:revision>
  <dcterms:created xsi:type="dcterms:W3CDTF">2023-11-06T22:52:22Z</dcterms:created>
  <dcterms:modified xsi:type="dcterms:W3CDTF">2023-11-16T22:12:09Z</dcterms:modified>
</cp:coreProperties>
</file>