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04955-5C2D-48B1-A29E-0D5B8D197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3ABDD8-C265-46BA-82BA-E168FFFCE2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Calibri" panose="020F0502020204030204" pitchFamily="34" charset="0"/>
              <a:cs typeface="Calibri" panose="020F0502020204030204" pitchFamily="34" charset="0"/>
            </a:rPr>
            <a:t>Danos físicos: As peças aeronáuticas podem ser danificadas por impactos, quedas ou vibrações.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EF08F3-FA9D-4BA0-AAEA-5B727ABF98E7}" type="parTrans" cxnId="{04A8DA6F-7034-40CF-B6AD-510FE5191AC9}">
      <dgm:prSet/>
      <dgm:spPr/>
      <dgm:t>
        <a:bodyPr/>
        <a:lstStyle/>
        <a:p>
          <a:endParaRPr lang="en-US"/>
        </a:p>
      </dgm:t>
    </dgm:pt>
    <dgm:pt modelId="{87C6AFE9-3F96-40F3-8914-29241FC0A240}" type="sibTrans" cxnId="{04A8DA6F-7034-40CF-B6AD-510FE5191AC9}">
      <dgm:prSet/>
      <dgm:spPr/>
      <dgm:t>
        <a:bodyPr/>
        <a:lstStyle/>
        <a:p>
          <a:endParaRPr lang="en-US"/>
        </a:p>
      </dgm:t>
    </dgm:pt>
    <dgm:pt modelId="{D9AE830B-3DA8-4902-B4C4-28BC473CF6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Calibri" panose="020F0502020204030204" pitchFamily="34" charset="0"/>
              <a:cs typeface="Calibri" panose="020F0502020204030204" pitchFamily="34" charset="0"/>
            </a:rPr>
            <a:t>Corrosão: As peças aeronáuticas podem ser corroídas por umidade, sal ou produtos químicos</a:t>
          </a:r>
          <a:r>
            <a:rPr lang="pt-BR" sz="1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8EEE40-B062-419F-8D76-B91FC7E9F490}" type="parTrans" cxnId="{C0391F9A-F56A-4898-BC53-D484AF565807}">
      <dgm:prSet/>
      <dgm:spPr/>
      <dgm:t>
        <a:bodyPr/>
        <a:lstStyle/>
        <a:p>
          <a:endParaRPr lang="en-US"/>
        </a:p>
      </dgm:t>
    </dgm:pt>
    <dgm:pt modelId="{2961A534-077A-412F-8FB4-40A5C62E3848}" type="sibTrans" cxnId="{C0391F9A-F56A-4898-BC53-D484AF565807}">
      <dgm:prSet/>
      <dgm:spPr/>
      <dgm:t>
        <a:bodyPr/>
        <a:lstStyle/>
        <a:p>
          <a:endParaRPr lang="en-US"/>
        </a:p>
      </dgm:t>
    </dgm:pt>
    <dgm:pt modelId="{A5AC9A4D-71B7-403C-9EEF-F4B5B8F404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>
              <a:latin typeface="Calibri" panose="020F0502020204030204" pitchFamily="34" charset="0"/>
              <a:cs typeface="Calibri" panose="020F0502020204030204" pitchFamily="34" charset="0"/>
            </a:rPr>
            <a:t>Degradação de materiais: Os materiais das peças aeronáuticas podem degradar-se com o tempo devido à exposição à luz, calor ou oxigênio.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3114C6-508E-49F8-B9A6-F56B400F5068}" type="parTrans" cxnId="{27FA05B8-0028-4642-B55D-7382992CFB99}">
      <dgm:prSet/>
      <dgm:spPr/>
      <dgm:t>
        <a:bodyPr/>
        <a:lstStyle/>
        <a:p>
          <a:endParaRPr lang="en-US"/>
        </a:p>
      </dgm:t>
    </dgm:pt>
    <dgm:pt modelId="{74995BA9-09F9-4B6D-B1E0-88491EF3DD2B}" type="sibTrans" cxnId="{27FA05B8-0028-4642-B55D-7382992CFB99}">
      <dgm:prSet/>
      <dgm:spPr/>
      <dgm:t>
        <a:bodyPr/>
        <a:lstStyle/>
        <a:p>
          <a:endParaRPr lang="en-US"/>
        </a:p>
      </dgm:t>
    </dgm:pt>
    <dgm:pt modelId="{E49BDE86-CCE0-48AF-B1AA-EB57527281A6}" type="pres">
      <dgm:prSet presAssocID="{69D04955-5C2D-48B1-A29E-0D5B8D19767C}" presName="root" presStyleCnt="0">
        <dgm:presLayoutVars>
          <dgm:dir/>
          <dgm:resizeHandles val="exact"/>
        </dgm:presLayoutVars>
      </dgm:prSet>
      <dgm:spPr/>
    </dgm:pt>
    <dgm:pt modelId="{DAF4CC03-2715-4C74-8159-9C56D29FC445}" type="pres">
      <dgm:prSet presAssocID="{C03ABDD8-C265-46BA-82BA-E168FFFCE26A}" presName="compNode" presStyleCnt="0"/>
      <dgm:spPr/>
    </dgm:pt>
    <dgm:pt modelId="{FE706FE9-2607-470C-88A1-25F49BAFDA46}" type="pres">
      <dgm:prSet presAssocID="{C03ABDD8-C265-46BA-82BA-E168FFFCE26A}" presName="bgRect" presStyleLbl="bgShp" presStyleIdx="0" presStyleCnt="3"/>
      <dgm:spPr>
        <a:solidFill>
          <a:schemeClr val="accent3">
            <a:lumMod val="40000"/>
            <a:lumOff val="60000"/>
          </a:schemeClr>
        </a:solidFill>
      </dgm:spPr>
    </dgm:pt>
    <dgm:pt modelId="{CB3D2AFF-418A-4FFC-A00A-54D35833AE1B}" type="pres">
      <dgm:prSet presAssocID="{C03ABDD8-C265-46BA-82BA-E168FFFCE26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18F4F50-82AE-4192-996F-23C3CBA8A054}" type="pres">
      <dgm:prSet presAssocID="{C03ABDD8-C265-46BA-82BA-E168FFFCE26A}" presName="spaceRect" presStyleCnt="0"/>
      <dgm:spPr/>
    </dgm:pt>
    <dgm:pt modelId="{CC425109-F45C-4B40-A95C-6ED6A10FF43D}" type="pres">
      <dgm:prSet presAssocID="{C03ABDD8-C265-46BA-82BA-E168FFFCE26A}" presName="parTx" presStyleLbl="revTx" presStyleIdx="0" presStyleCnt="3">
        <dgm:presLayoutVars>
          <dgm:chMax val="0"/>
          <dgm:chPref val="0"/>
        </dgm:presLayoutVars>
      </dgm:prSet>
      <dgm:spPr/>
    </dgm:pt>
    <dgm:pt modelId="{D1C5D884-CC92-4C65-ADA5-794A4E9129A0}" type="pres">
      <dgm:prSet presAssocID="{87C6AFE9-3F96-40F3-8914-29241FC0A240}" presName="sibTrans" presStyleCnt="0"/>
      <dgm:spPr/>
    </dgm:pt>
    <dgm:pt modelId="{94A63ACC-B8FA-4026-B7BD-DE20B59E1DBD}" type="pres">
      <dgm:prSet presAssocID="{D9AE830B-3DA8-4902-B4C4-28BC473CF64E}" presName="compNode" presStyleCnt="0"/>
      <dgm:spPr/>
    </dgm:pt>
    <dgm:pt modelId="{AF379A0B-75C9-43CD-8730-732D302CF9BC}" type="pres">
      <dgm:prSet presAssocID="{D9AE830B-3DA8-4902-B4C4-28BC473CF64E}" presName="bgRect" presStyleLbl="bgShp" presStyleIdx="1" presStyleCnt="3"/>
      <dgm:spPr>
        <a:solidFill>
          <a:schemeClr val="accent3">
            <a:lumMod val="40000"/>
            <a:lumOff val="60000"/>
          </a:schemeClr>
        </a:solidFill>
      </dgm:spPr>
    </dgm:pt>
    <dgm:pt modelId="{D3BCFEAC-CBD4-4E77-83DF-50CF915B004E}" type="pres">
      <dgm:prSet presAssocID="{D9AE830B-3DA8-4902-B4C4-28BC473CF64E}" presName="iconRect" presStyleLbl="nod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E0B9618-5E50-45AC-B56D-E8DAEA8D5F6D}" type="pres">
      <dgm:prSet presAssocID="{D9AE830B-3DA8-4902-B4C4-28BC473CF64E}" presName="spaceRect" presStyleCnt="0"/>
      <dgm:spPr/>
    </dgm:pt>
    <dgm:pt modelId="{C0681DBD-7C29-465B-ABA7-673BFED1871B}" type="pres">
      <dgm:prSet presAssocID="{D9AE830B-3DA8-4902-B4C4-28BC473CF64E}" presName="parTx" presStyleLbl="revTx" presStyleIdx="1" presStyleCnt="3">
        <dgm:presLayoutVars>
          <dgm:chMax val="0"/>
          <dgm:chPref val="0"/>
        </dgm:presLayoutVars>
      </dgm:prSet>
      <dgm:spPr/>
    </dgm:pt>
    <dgm:pt modelId="{A64E98F9-9EF5-4A6A-B89E-1C534E08B660}" type="pres">
      <dgm:prSet presAssocID="{2961A534-077A-412F-8FB4-40A5C62E3848}" presName="sibTrans" presStyleCnt="0"/>
      <dgm:spPr/>
    </dgm:pt>
    <dgm:pt modelId="{8EBE1136-D4C3-42DA-931B-FFD9B9134EBC}" type="pres">
      <dgm:prSet presAssocID="{A5AC9A4D-71B7-403C-9EEF-F4B5B8F40448}" presName="compNode" presStyleCnt="0"/>
      <dgm:spPr/>
    </dgm:pt>
    <dgm:pt modelId="{F0966CF1-0A04-495F-A5C1-1D8777478865}" type="pres">
      <dgm:prSet presAssocID="{A5AC9A4D-71B7-403C-9EEF-F4B5B8F40448}" presName="bgRect" presStyleLbl="bgShp" presStyleIdx="2" presStyleCnt="3"/>
      <dgm:spPr>
        <a:solidFill>
          <a:schemeClr val="accent3">
            <a:lumMod val="40000"/>
            <a:lumOff val="60000"/>
          </a:schemeClr>
        </a:solidFill>
      </dgm:spPr>
    </dgm:pt>
    <dgm:pt modelId="{F3E6F3D2-F673-4393-885F-01F0F5657DE2}" type="pres">
      <dgm:prSet presAssocID="{A5AC9A4D-71B7-403C-9EEF-F4B5B8F40448}" presName="iconRect" presStyleLbl="node1" presStyleIdx="2" presStyleCnt="3"/>
      <dgm:spPr>
        <a:blipFill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"/>
        </a:ext>
      </dgm:extLst>
    </dgm:pt>
    <dgm:pt modelId="{BCC89993-3BD8-45CC-BCA0-48F60B46C1E5}" type="pres">
      <dgm:prSet presAssocID="{A5AC9A4D-71B7-403C-9EEF-F4B5B8F40448}" presName="spaceRect" presStyleCnt="0"/>
      <dgm:spPr/>
    </dgm:pt>
    <dgm:pt modelId="{82E8996F-7AC1-4F39-B305-EA1DE52D0C99}" type="pres">
      <dgm:prSet presAssocID="{A5AC9A4D-71B7-403C-9EEF-F4B5B8F404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2F921D-E181-4E1F-A121-3E53A354CF16}" type="presOf" srcId="{69D04955-5C2D-48B1-A29E-0D5B8D19767C}" destId="{E49BDE86-CCE0-48AF-B1AA-EB57527281A6}" srcOrd="0" destOrd="0" presId="urn:microsoft.com/office/officeart/2018/2/layout/IconVerticalSolidList"/>
    <dgm:cxn modelId="{04A8DA6F-7034-40CF-B6AD-510FE5191AC9}" srcId="{69D04955-5C2D-48B1-A29E-0D5B8D19767C}" destId="{C03ABDD8-C265-46BA-82BA-E168FFFCE26A}" srcOrd="0" destOrd="0" parTransId="{7BEF08F3-FA9D-4BA0-AAEA-5B727ABF98E7}" sibTransId="{87C6AFE9-3F96-40F3-8914-29241FC0A240}"/>
    <dgm:cxn modelId="{9162A15A-7FC6-4FED-82D3-F0608F3A962E}" type="presOf" srcId="{C03ABDD8-C265-46BA-82BA-E168FFFCE26A}" destId="{CC425109-F45C-4B40-A95C-6ED6A10FF43D}" srcOrd="0" destOrd="0" presId="urn:microsoft.com/office/officeart/2018/2/layout/IconVerticalSolidList"/>
    <dgm:cxn modelId="{2C4EDF94-8957-4AA9-8057-0EB52A2C070C}" type="presOf" srcId="{D9AE830B-3DA8-4902-B4C4-28BC473CF64E}" destId="{C0681DBD-7C29-465B-ABA7-673BFED1871B}" srcOrd="0" destOrd="0" presId="urn:microsoft.com/office/officeart/2018/2/layout/IconVerticalSolidList"/>
    <dgm:cxn modelId="{C0391F9A-F56A-4898-BC53-D484AF565807}" srcId="{69D04955-5C2D-48B1-A29E-0D5B8D19767C}" destId="{D9AE830B-3DA8-4902-B4C4-28BC473CF64E}" srcOrd="1" destOrd="0" parTransId="{728EEE40-B062-419F-8D76-B91FC7E9F490}" sibTransId="{2961A534-077A-412F-8FB4-40A5C62E3848}"/>
    <dgm:cxn modelId="{27FA05B8-0028-4642-B55D-7382992CFB99}" srcId="{69D04955-5C2D-48B1-A29E-0D5B8D19767C}" destId="{A5AC9A4D-71B7-403C-9EEF-F4B5B8F40448}" srcOrd="2" destOrd="0" parTransId="{A33114C6-508E-49F8-B9A6-F56B400F5068}" sibTransId="{74995BA9-09F9-4B6D-B1E0-88491EF3DD2B}"/>
    <dgm:cxn modelId="{5A438BDA-93C9-438B-BA38-3F97F9D7A63D}" type="presOf" srcId="{A5AC9A4D-71B7-403C-9EEF-F4B5B8F40448}" destId="{82E8996F-7AC1-4F39-B305-EA1DE52D0C99}" srcOrd="0" destOrd="0" presId="urn:microsoft.com/office/officeart/2018/2/layout/IconVerticalSolidList"/>
    <dgm:cxn modelId="{2F0E43A3-2980-455D-815A-A7C86302658E}" type="presParOf" srcId="{E49BDE86-CCE0-48AF-B1AA-EB57527281A6}" destId="{DAF4CC03-2715-4C74-8159-9C56D29FC445}" srcOrd="0" destOrd="0" presId="urn:microsoft.com/office/officeart/2018/2/layout/IconVerticalSolidList"/>
    <dgm:cxn modelId="{4C8CF585-49CA-474F-8FC0-3DEAEF6FB987}" type="presParOf" srcId="{DAF4CC03-2715-4C74-8159-9C56D29FC445}" destId="{FE706FE9-2607-470C-88A1-25F49BAFDA46}" srcOrd="0" destOrd="0" presId="urn:microsoft.com/office/officeart/2018/2/layout/IconVerticalSolidList"/>
    <dgm:cxn modelId="{123BC5B1-B1A4-4920-AB63-02050ABAD842}" type="presParOf" srcId="{DAF4CC03-2715-4C74-8159-9C56D29FC445}" destId="{CB3D2AFF-418A-4FFC-A00A-54D35833AE1B}" srcOrd="1" destOrd="0" presId="urn:microsoft.com/office/officeart/2018/2/layout/IconVerticalSolidList"/>
    <dgm:cxn modelId="{50423BDB-7DAE-46DD-BB53-40E534E1D29A}" type="presParOf" srcId="{DAF4CC03-2715-4C74-8159-9C56D29FC445}" destId="{218F4F50-82AE-4192-996F-23C3CBA8A054}" srcOrd="2" destOrd="0" presId="urn:microsoft.com/office/officeart/2018/2/layout/IconVerticalSolidList"/>
    <dgm:cxn modelId="{3FF5E9E6-E7D0-47D0-B640-94D5867914F3}" type="presParOf" srcId="{DAF4CC03-2715-4C74-8159-9C56D29FC445}" destId="{CC425109-F45C-4B40-A95C-6ED6A10FF43D}" srcOrd="3" destOrd="0" presId="urn:microsoft.com/office/officeart/2018/2/layout/IconVerticalSolidList"/>
    <dgm:cxn modelId="{D3C1098B-8CC2-4740-8BDD-2713FF0D0915}" type="presParOf" srcId="{E49BDE86-CCE0-48AF-B1AA-EB57527281A6}" destId="{D1C5D884-CC92-4C65-ADA5-794A4E9129A0}" srcOrd="1" destOrd="0" presId="urn:microsoft.com/office/officeart/2018/2/layout/IconVerticalSolidList"/>
    <dgm:cxn modelId="{6CD8FF18-4B2C-471A-AF11-D874E7F3524F}" type="presParOf" srcId="{E49BDE86-CCE0-48AF-B1AA-EB57527281A6}" destId="{94A63ACC-B8FA-4026-B7BD-DE20B59E1DBD}" srcOrd="2" destOrd="0" presId="urn:microsoft.com/office/officeart/2018/2/layout/IconVerticalSolidList"/>
    <dgm:cxn modelId="{FABDC8B3-165A-454F-A492-BB91B2F48867}" type="presParOf" srcId="{94A63ACC-B8FA-4026-B7BD-DE20B59E1DBD}" destId="{AF379A0B-75C9-43CD-8730-732D302CF9BC}" srcOrd="0" destOrd="0" presId="urn:microsoft.com/office/officeart/2018/2/layout/IconVerticalSolidList"/>
    <dgm:cxn modelId="{67427395-98B4-4A76-A51B-3B776CECF201}" type="presParOf" srcId="{94A63ACC-B8FA-4026-B7BD-DE20B59E1DBD}" destId="{D3BCFEAC-CBD4-4E77-83DF-50CF915B004E}" srcOrd="1" destOrd="0" presId="urn:microsoft.com/office/officeart/2018/2/layout/IconVerticalSolidList"/>
    <dgm:cxn modelId="{4D7302F9-82A3-4A40-A2F7-C974448C0E83}" type="presParOf" srcId="{94A63ACC-B8FA-4026-B7BD-DE20B59E1DBD}" destId="{8E0B9618-5E50-45AC-B56D-E8DAEA8D5F6D}" srcOrd="2" destOrd="0" presId="urn:microsoft.com/office/officeart/2018/2/layout/IconVerticalSolidList"/>
    <dgm:cxn modelId="{048DFC3E-8919-44EC-B5EE-E953D5B4EF24}" type="presParOf" srcId="{94A63ACC-B8FA-4026-B7BD-DE20B59E1DBD}" destId="{C0681DBD-7C29-465B-ABA7-673BFED1871B}" srcOrd="3" destOrd="0" presId="urn:microsoft.com/office/officeart/2018/2/layout/IconVerticalSolidList"/>
    <dgm:cxn modelId="{4AECC493-ECB1-4FF1-B8E1-16D226469A49}" type="presParOf" srcId="{E49BDE86-CCE0-48AF-B1AA-EB57527281A6}" destId="{A64E98F9-9EF5-4A6A-B89E-1C534E08B660}" srcOrd="3" destOrd="0" presId="urn:microsoft.com/office/officeart/2018/2/layout/IconVerticalSolidList"/>
    <dgm:cxn modelId="{1431E790-22D1-44E4-9398-39EFCF45546C}" type="presParOf" srcId="{E49BDE86-CCE0-48AF-B1AA-EB57527281A6}" destId="{8EBE1136-D4C3-42DA-931B-FFD9B9134EBC}" srcOrd="4" destOrd="0" presId="urn:microsoft.com/office/officeart/2018/2/layout/IconVerticalSolidList"/>
    <dgm:cxn modelId="{142409C2-04EA-4D2F-9F33-283FE3C8A79F}" type="presParOf" srcId="{8EBE1136-D4C3-42DA-931B-FFD9B9134EBC}" destId="{F0966CF1-0A04-495F-A5C1-1D8777478865}" srcOrd="0" destOrd="0" presId="urn:microsoft.com/office/officeart/2018/2/layout/IconVerticalSolidList"/>
    <dgm:cxn modelId="{172E203D-DFB9-4AB0-B0FE-7E033BEBC9C9}" type="presParOf" srcId="{8EBE1136-D4C3-42DA-931B-FFD9B9134EBC}" destId="{F3E6F3D2-F673-4393-885F-01F0F5657DE2}" srcOrd="1" destOrd="0" presId="urn:microsoft.com/office/officeart/2018/2/layout/IconVerticalSolidList"/>
    <dgm:cxn modelId="{69586E07-7943-4DEA-96B0-781B4D9CF92C}" type="presParOf" srcId="{8EBE1136-D4C3-42DA-931B-FFD9B9134EBC}" destId="{BCC89993-3BD8-45CC-BCA0-48F60B46C1E5}" srcOrd="2" destOrd="0" presId="urn:microsoft.com/office/officeart/2018/2/layout/IconVerticalSolidList"/>
    <dgm:cxn modelId="{BDCD4B5E-8DE0-4C74-BD96-1F1CF622A2B7}" type="presParOf" srcId="{8EBE1136-D4C3-42DA-931B-FFD9B9134EBC}" destId="{82E8996F-7AC1-4F39-B305-EA1DE52D0C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6C640-3C1D-4471-BF18-1A69D47B32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A97C23-8552-49CA-9E93-F485ED8F47F6}">
      <dgm:prSet/>
      <dgm:spPr/>
      <dgm:t>
        <a:bodyPr/>
        <a:lstStyle/>
        <a:p>
          <a:r>
            <a:rPr lang="pt-BR" b="0" i="0" dirty="0">
              <a:latin typeface="Calibri" panose="020F0502020204030204" pitchFamily="34" charset="0"/>
              <a:cs typeface="Calibri" panose="020F0502020204030204" pitchFamily="34" charset="0"/>
            </a:rPr>
            <a:t>Danos físicos: O plástico VCI pode ajudar a proteger as peças contra danos físicos, formando uma camada protetora que amortece os impactos e reduz a fricção. Essa camada protetora também pode ajudar a prevenir arranhões e outros danos superficiais.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3659EE-EF9C-4A8C-9CF4-F14BB869686D}" type="parTrans" cxnId="{EBD22BB9-76C4-4E50-B1F7-4AC16C303CDF}">
      <dgm:prSet/>
      <dgm:spPr/>
      <dgm:t>
        <a:bodyPr/>
        <a:lstStyle/>
        <a:p>
          <a:endParaRPr lang="en-US"/>
        </a:p>
      </dgm:t>
    </dgm:pt>
    <dgm:pt modelId="{EC09C856-BF82-4B56-846D-B84D783C7013}" type="sibTrans" cxnId="{EBD22BB9-76C4-4E50-B1F7-4AC16C303CDF}">
      <dgm:prSet/>
      <dgm:spPr/>
      <dgm:t>
        <a:bodyPr/>
        <a:lstStyle/>
        <a:p>
          <a:endParaRPr lang="en-US"/>
        </a:p>
      </dgm:t>
    </dgm:pt>
    <dgm:pt modelId="{8CD534D6-A26C-4E20-B90A-BD5FF5041BAC}">
      <dgm:prSet/>
      <dgm:spPr/>
      <dgm:t>
        <a:bodyPr/>
        <a:lstStyle/>
        <a:p>
          <a:r>
            <a:rPr lang="pt-BR" b="0" i="0" dirty="0">
              <a:latin typeface="Calibri" panose="020F0502020204030204" pitchFamily="34" charset="0"/>
              <a:cs typeface="Calibri" panose="020F0502020204030204" pitchFamily="34" charset="0"/>
            </a:rPr>
            <a:t>Corrosão: O plástico VCI pode ajudar a prevenir a corrosão, liberando vapores inibidores de corrosão que se ligam às superfícies metálicas. Esses vapores formam uma camada protetora que impede a corrosão causada pela umidade, sal ou outros produtos químicos.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B876D5-8880-48DD-8137-455BE42752A7}" type="parTrans" cxnId="{C75799D2-7CB8-41FC-BB15-25D78FA19574}">
      <dgm:prSet/>
      <dgm:spPr/>
      <dgm:t>
        <a:bodyPr/>
        <a:lstStyle/>
        <a:p>
          <a:endParaRPr lang="en-US"/>
        </a:p>
      </dgm:t>
    </dgm:pt>
    <dgm:pt modelId="{F99F4506-DEB6-490C-8C27-03C6692DF237}" type="sibTrans" cxnId="{C75799D2-7CB8-41FC-BB15-25D78FA19574}">
      <dgm:prSet/>
      <dgm:spPr/>
      <dgm:t>
        <a:bodyPr/>
        <a:lstStyle/>
        <a:p>
          <a:endParaRPr lang="en-US"/>
        </a:p>
      </dgm:t>
    </dgm:pt>
    <dgm:pt modelId="{D26EC1E3-0206-417B-827B-3C8A8CA280A7}">
      <dgm:prSet/>
      <dgm:spPr/>
      <dgm:t>
        <a:bodyPr/>
        <a:lstStyle/>
        <a:p>
          <a:r>
            <a:rPr lang="pt-BR" b="0" i="0" dirty="0">
              <a:latin typeface="Calibri" panose="020F0502020204030204" pitchFamily="34" charset="0"/>
              <a:cs typeface="Calibri" panose="020F0502020204030204" pitchFamily="34" charset="0"/>
            </a:rPr>
            <a:t>Degradação de materiais: O plástico VCI pode ajudar a retardar a degradação de materiais, formando uma barreira contra a luz, o calor e o oxigênio. Esses fatores podem causar a degradação de materiais, como plásticos, borrachas e eletrônicos.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84EFD1-7D62-419F-AD0C-F6CB76046F36}" type="parTrans" cxnId="{C3C0DA41-E211-4F55-BABD-CCFA533C6A24}">
      <dgm:prSet/>
      <dgm:spPr/>
      <dgm:t>
        <a:bodyPr/>
        <a:lstStyle/>
        <a:p>
          <a:endParaRPr lang="en-US"/>
        </a:p>
      </dgm:t>
    </dgm:pt>
    <dgm:pt modelId="{7755DBDD-6AB1-405B-B368-67C34669D962}" type="sibTrans" cxnId="{C3C0DA41-E211-4F55-BABD-CCFA533C6A24}">
      <dgm:prSet/>
      <dgm:spPr/>
      <dgm:t>
        <a:bodyPr/>
        <a:lstStyle/>
        <a:p>
          <a:endParaRPr lang="en-US"/>
        </a:p>
      </dgm:t>
    </dgm:pt>
    <dgm:pt modelId="{D624E816-A803-463C-AC55-6D017F020C48}" type="pres">
      <dgm:prSet presAssocID="{DE86C640-3C1D-4471-BF18-1A69D47B321D}" presName="root" presStyleCnt="0">
        <dgm:presLayoutVars>
          <dgm:dir/>
          <dgm:resizeHandles val="exact"/>
        </dgm:presLayoutVars>
      </dgm:prSet>
      <dgm:spPr/>
    </dgm:pt>
    <dgm:pt modelId="{0C3F0703-EBE4-444F-9C31-BFB84E92EF90}" type="pres">
      <dgm:prSet presAssocID="{A4A97C23-8552-49CA-9E93-F485ED8F47F6}" presName="compNode" presStyleCnt="0"/>
      <dgm:spPr/>
    </dgm:pt>
    <dgm:pt modelId="{1E695EE6-DCBF-4BBE-BBF9-0C3EB3D94CE3}" type="pres">
      <dgm:prSet presAssocID="{A4A97C23-8552-49CA-9E93-F485ED8F47F6}" presName="bgRect" presStyleLbl="bgShp" presStyleIdx="0" presStyleCnt="3"/>
      <dgm:spPr>
        <a:solidFill>
          <a:schemeClr val="accent3">
            <a:lumMod val="40000"/>
            <a:lumOff val="60000"/>
          </a:schemeClr>
        </a:solidFill>
      </dgm:spPr>
    </dgm:pt>
    <dgm:pt modelId="{C4F582FF-08DA-4F32-BF7B-6436C161AF29}" type="pres">
      <dgm:prSet presAssocID="{A4A97C23-8552-49CA-9E93-F485ED8F47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A0C6EF6-478F-41D1-A613-84E9C1A61127}" type="pres">
      <dgm:prSet presAssocID="{A4A97C23-8552-49CA-9E93-F485ED8F47F6}" presName="spaceRect" presStyleCnt="0"/>
      <dgm:spPr/>
    </dgm:pt>
    <dgm:pt modelId="{28208853-158A-41E1-BAE2-19ACFBCD3ECF}" type="pres">
      <dgm:prSet presAssocID="{A4A97C23-8552-49CA-9E93-F485ED8F47F6}" presName="parTx" presStyleLbl="revTx" presStyleIdx="0" presStyleCnt="3">
        <dgm:presLayoutVars>
          <dgm:chMax val="0"/>
          <dgm:chPref val="0"/>
        </dgm:presLayoutVars>
      </dgm:prSet>
      <dgm:spPr/>
    </dgm:pt>
    <dgm:pt modelId="{19771B4B-9A26-4837-A79C-73CB378AD264}" type="pres">
      <dgm:prSet presAssocID="{EC09C856-BF82-4B56-846D-B84D783C7013}" presName="sibTrans" presStyleCnt="0"/>
      <dgm:spPr/>
    </dgm:pt>
    <dgm:pt modelId="{B2FBB01F-331D-4061-9A9C-F7A7F839C979}" type="pres">
      <dgm:prSet presAssocID="{8CD534D6-A26C-4E20-B90A-BD5FF5041BAC}" presName="compNode" presStyleCnt="0"/>
      <dgm:spPr/>
    </dgm:pt>
    <dgm:pt modelId="{8191D6E6-86A4-4CDE-A0E6-6E4AB8CCD78E}" type="pres">
      <dgm:prSet presAssocID="{8CD534D6-A26C-4E20-B90A-BD5FF5041BAC}" presName="bgRect" presStyleLbl="bgShp" presStyleIdx="1" presStyleCnt="3"/>
      <dgm:spPr>
        <a:solidFill>
          <a:schemeClr val="accent3">
            <a:lumMod val="40000"/>
            <a:lumOff val="60000"/>
          </a:schemeClr>
        </a:solidFill>
      </dgm:spPr>
    </dgm:pt>
    <dgm:pt modelId="{F1E4080E-437A-44F9-BCE5-00CABE8F4534}" type="pres">
      <dgm:prSet presAssocID="{8CD534D6-A26C-4E20-B90A-BD5FF5041BA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E7EDF91-8C88-45C5-9778-B13839246796}" type="pres">
      <dgm:prSet presAssocID="{8CD534D6-A26C-4E20-B90A-BD5FF5041BAC}" presName="spaceRect" presStyleCnt="0"/>
      <dgm:spPr/>
    </dgm:pt>
    <dgm:pt modelId="{1E71FBE7-1EE3-4C34-BE74-0A17AC51C857}" type="pres">
      <dgm:prSet presAssocID="{8CD534D6-A26C-4E20-B90A-BD5FF5041BAC}" presName="parTx" presStyleLbl="revTx" presStyleIdx="1" presStyleCnt="3">
        <dgm:presLayoutVars>
          <dgm:chMax val="0"/>
          <dgm:chPref val="0"/>
        </dgm:presLayoutVars>
      </dgm:prSet>
      <dgm:spPr/>
    </dgm:pt>
    <dgm:pt modelId="{1D965EE9-66C6-4BCD-ACA0-4187735DF7E0}" type="pres">
      <dgm:prSet presAssocID="{F99F4506-DEB6-490C-8C27-03C6692DF237}" presName="sibTrans" presStyleCnt="0"/>
      <dgm:spPr/>
    </dgm:pt>
    <dgm:pt modelId="{52B9BF90-F1DA-46ED-85A7-9087C4711C7E}" type="pres">
      <dgm:prSet presAssocID="{D26EC1E3-0206-417B-827B-3C8A8CA280A7}" presName="compNode" presStyleCnt="0"/>
      <dgm:spPr/>
    </dgm:pt>
    <dgm:pt modelId="{CC479759-DB5A-44EA-B922-8AB3F2783251}" type="pres">
      <dgm:prSet presAssocID="{D26EC1E3-0206-417B-827B-3C8A8CA280A7}" presName="bgRect" presStyleLbl="bgShp" presStyleIdx="2" presStyleCnt="3"/>
      <dgm:spPr>
        <a:solidFill>
          <a:schemeClr val="accent3">
            <a:lumMod val="40000"/>
            <a:lumOff val="60000"/>
          </a:schemeClr>
        </a:solidFill>
      </dgm:spPr>
    </dgm:pt>
    <dgm:pt modelId="{E1BC54EC-47E7-4994-9B61-E22CF0759C46}" type="pres">
      <dgm:prSet presAssocID="{D26EC1E3-0206-417B-827B-3C8A8CA280A7}" presName="iconRect" presStyleLbl="nod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B3598F1-1EE9-48B0-BA96-3EE1044F5032}" type="pres">
      <dgm:prSet presAssocID="{D26EC1E3-0206-417B-827B-3C8A8CA280A7}" presName="spaceRect" presStyleCnt="0"/>
      <dgm:spPr/>
    </dgm:pt>
    <dgm:pt modelId="{E3E5787F-96D4-4D5A-9AF0-0A321A606D6A}" type="pres">
      <dgm:prSet presAssocID="{D26EC1E3-0206-417B-827B-3C8A8CA280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39F33B-0476-4A86-B9AB-22ED1242DE62}" type="presOf" srcId="{A4A97C23-8552-49CA-9E93-F485ED8F47F6}" destId="{28208853-158A-41E1-BAE2-19ACFBCD3ECF}" srcOrd="0" destOrd="0" presId="urn:microsoft.com/office/officeart/2018/2/layout/IconVerticalSolidList"/>
    <dgm:cxn modelId="{C3C0DA41-E211-4F55-BABD-CCFA533C6A24}" srcId="{DE86C640-3C1D-4471-BF18-1A69D47B321D}" destId="{D26EC1E3-0206-417B-827B-3C8A8CA280A7}" srcOrd="2" destOrd="0" parTransId="{1484EFD1-7D62-419F-AD0C-F6CB76046F36}" sibTransId="{7755DBDD-6AB1-405B-B368-67C34669D962}"/>
    <dgm:cxn modelId="{E96CFC48-9E52-4DAA-A52A-08A20C3DF8DE}" type="presOf" srcId="{D26EC1E3-0206-417B-827B-3C8A8CA280A7}" destId="{E3E5787F-96D4-4D5A-9AF0-0A321A606D6A}" srcOrd="0" destOrd="0" presId="urn:microsoft.com/office/officeart/2018/2/layout/IconVerticalSolidList"/>
    <dgm:cxn modelId="{51463258-F6C8-45C8-8466-EB864FAE2120}" type="presOf" srcId="{8CD534D6-A26C-4E20-B90A-BD5FF5041BAC}" destId="{1E71FBE7-1EE3-4C34-BE74-0A17AC51C857}" srcOrd="0" destOrd="0" presId="urn:microsoft.com/office/officeart/2018/2/layout/IconVerticalSolidList"/>
    <dgm:cxn modelId="{EBD22BB9-76C4-4E50-B1F7-4AC16C303CDF}" srcId="{DE86C640-3C1D-4471-BF18-1A69D47B321D}" destId="{A4A97C23-8552-49CA-9E93-F485ED8F47F6}" srcOrd="0" destOrd="0" parTransId="{C03659EE-EF9C-4A8C-9CF4-F14BB869686D}" sibTransId="{EC09C856-BF82-4B56-846D-B84D783C7013}"/>
    <dgm:cxn modelId="{C75799D2-7CB8-41FC-BB15-25D78FA19574}" srcId="{DE86C640-3C1D-4471-BF18-1A69D47B321D}" destId="{8CD534D6-A26C-4E20-B90A-BD5FF5041BAC}" srcOrd="1" destOrd="0" parTransId="{0EB876D5-8880-48DD-8137-455BE42752A7}" sibTransId="{F99F4506-DEB6-490C-8C27-03C6692DF237}"/>
    <dgm:cxn modelId="{ADDCD6F1-AF09-4A5A-806C-5E6C594F673B}" type="presOf" srcId="{DE86C640-3C1D-4471-BF18-1A69D47B321D}" destId="{D624E816-A803-463C-AC55-6D017F020C48}" srcOrd="0" destOrd="0" presId="urn:microsoft.com/office/officeart/2018/2/layout/IconVerticalSolidList"/>
    <dgm:cxn modelId="{19354D90-BEDA-4F22-993A-01EA71886D3C}" type="presParOf" srcId="{D624E816-A803-463C-AC55-6D017F020C48}" destId="{0C3F0703-EBE4-444F-9C31-BFB84E92EF90}" srcOrd="0" destOrd="0" presId="urn:microsoft.com/office/officeart/2018/2/layout/IconVerticalSolidList"/>
    <dgm:cxn modelId="{01A91715-8B2F-4205-AD3D-D81B6458E280}" type="presParOf" srcId="{0C3F0703-EBE4-444F-9C31-BFB84E92EF90}" destId="{1E695EE6-DCBF-4BBE-BBF9-0C3EB3D94CE3}" srcOrd="0" destOrd="0" presId="urn:microsoft.com/office/officeart/2018/2/layout/IconVerticalSolidList"/>
    <dgm:cxn modelId="{A7383347-C220-4E85-8AC5-6B115EFF76C5}" type="presParOf" srcId="{0C3F0703-EBE4-444F-9C31-BFB84E92EF90}" destId="{C4F582FF-08DA-4F32-BF7B-6436C161AF29}" srcOrd="1" destOrd="0" presId="urn:microsoft.com/office/officeart/2018/2/layout/IconVerticalSolidList"/>
    <dgm:cxn modelId="{06C17095-9407-4E49-8C3F-45EC9E0CC7D4}" type="presParOf" srcId="{0C3F0703-EBE4-444F-9C31-BFB84E92EF90}" destId="{1A0C6EF6-478F-41D1-A613-84E9C1A61127}" srcOrd="2" destOrd="0" presId="urn:microsoft.com/office/officeart/2018/2/layout/IconVerticalSolidList"/>
    <dgm:cxn modelId="{ADF8C3DE-2321-4674-8516-B05721B96712}" type="presParOf" srcId="{0C3F0703-EBE4-444F-9C31-BFB84E92EF90}" destId="{28208853-158A-41E1-BAE2-19ACFBCD3ECF}" srcOrd="3" destOrd="0" presId="urn:microsoft.com/office/officeart/2018/2/layout/IconVerticalSolidList"/>
    <dgm:cxn modelId="{560739D7-F4D8-40FA-A088-8D2AD726B140}" type="presParOf" srcId="{D624E816-A803-463C-AC55-6D017F020C48}" destId="{19771B4B-9A26-4837-A79C-73CB378AD264}" srcOrd="1" destOrd="0" presId="urn:microsoft.com/office/officeart/2018/2/layout/IconVerticalSolidList"/>
    <dgm:cxn modelId="{5A0AD01D-37F3-4303-B488-CF28ABFB8E4B}" type="presParOf" srcId="{D624E816-A803-463C-AC55-6D017F020C48}" destId="{B2FBB01F-331D-4061-9A9C-F7A7F839C979}" srcOrd="2" destOrd="0" presId="urn:microsoft.com/office/officeart/2018/2/layout/IconVerticalSolidList"/>
    <dgm:cxn modelId="{A918415D-7480-47CF-849B-8A6DCEC42D35}" type="presParOf" srcId="{B2FBB01F-331D-4061-9A9C-F7A7F839C979}" destId="{8191D6E6-86A4-4CDE-A0E6-6E4AB8CCD78E}" srcOrd="0" destOrd="0" presId="urn:microsoft.com/office/officeart/2018/2/layout/IconVerticalSolidList"/>
    <dgm:cxn modelId="{84787D85-7628-4957-8E34-3D85D98A4B85}" type="presParOf" srcId="{B2FBB01F-331D-4061-9A9C-F7A7F839C979}" destId="{F1E4080E-437A-44F9-BCE5-00CABE8F4534}" srcOrd="1" destOrd="0" presId="urn:microsoft.com/office/officeart/2018/2/layout/IconVerticalSolidList"/>
    <dgm:cxn modelId="{32D46FC0-3501-4DEC-A6E3-D20457944756}" type="presParOf" srcId="{B2FBB01F-331D-4061-9A9C-F7A7F839C979}" destId="{5E7EDF91-8C88-45C5-9778-B13839246796}" srcOrd="2" destOrd="0" presId="urn:microsoft.com/office/officeart/2018/2/layout/IconVerticalSolidList"/>
    <dgm:cxn modelId="{6719A3F4-2231-49E4-86B4-B0AE240A940A}" type="presParOf" srcId="{B2FBB01F-331D-4061-9A9C-F7A7F839C979}" destId="{1E71FBE7-1EE3-4C34-BE74-0A17AC51C857}" srcOrd="3" destOrd="0" presId="urn:microsoft.com/office/officeart/2018/2/layout/IconVerticalSolidList"/>
    <dgm:cxn modelId="{C520A31E-58A4-41FE-93AD-6375CB53ED93}" type="presParOf" srcId="{D624E816-A803-463C-AC55-6D017F020C48}" destId="{1D965EE9-66C6-4BCD-ACA0-4187735DF7E0}" srcOrd="3" destOrd="0" presId="urn:microsoft.com/office/officeart/2018/2/layout/IconVerticalSolidList"/>
    <dgm:cxn modelId="{A55CC8C9-6A0A-4222-96B0-3E5C968FB390}" type="presParOf" srcId="{D624E816-A803-463C-AC55-6D017F020C48}" destId="{52B9BF90-F1DA-46ED-85A7-9087C4711C7E}" srcOrd="4" destOrd="0" presId="urn:microsoft.com/office/officeart/2018/2/layout/IconVerticalSolidList"/>
    <dgm:cxn modelId="{85592FEB-80D4-4402-97B9-79550228A820}" type="presParOf" srcId="{52B9BF90-F1DA-46ED-85A7-9087C4711C7E}" destId="{CC479759-DB5A-44EA-B922-8AB3F2783251}" srcOrd="0" destOrd="0" presId="urn:microsoft.com/office/officeart/2018/2/layout/IconVerticalSolidList"/>
    <dgm:cxn modelId="{EF344955-7CF8-41BF-A2C7-F69F88FDC869}" type="presParOf" srcId="{52B9BF90-F1DA-46ED-85A7-9087C4711C7E}" destId="{E1BC54EC-47E7-4994-9B61-E22CF0759C46}" srcOrd="1" destOrd="0" presId="urn:microsoft.com/office/officeart/2018/2/layout/IconVerticalSolidList"/>
    <dgm:cxn modelId="{A9788BC3-6DDE-4A8B-8A7E-737B74A23BAC}" type="presParOf" srcId="{52B9BF90-F1DA-46ED-85A7-9087C4711C7E}" destId="{8B3598F1-1EE9-48B0-BA96-3EE1044F5032}" srcOrd="2" destOrd="0" presId="urn:microsoft.com/office/officeart/2018/2/layout/IconVerticalSolidList"/>
    <dgm:cxn modelId="{B2BE3610-1F6A-40D4-948E-E3D848DF3181}" type="presParOf" srcId="{52B9BF90-F1DA-46ED-85A7-9087C4711C7E}" destId="{E3E5787F-96D4-4D5A-9AF0-0A321A606D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6FE9-2607-470C-88A1-25F49BAFDA46}">
      <dsp:nvSpPr>
        <dsp:cNvPr id="0" name=""/>
        <dsp:cNvSpPr/>
      </dsp:nvSpPr>
      <dsp:spPr>
        <a:xfrm>
          <a:off x="0" y="476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D2AFF-418A-4FFC-A00A-54D35833AE1B}">
      <dsp:nvSpPr>
        <dsp:cNvPr id="0" name=""/>
        <dsp:cNvSpPr/>
      </dsp:nvSpPr>
      <dsp:spPr>
        <a:xfrm>
          <a:off x="337319" y="251375"/>
          <a:ext cx="613307" cy="61330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25109-F45C-4B40-A95C-6ED6A10FF43D}">
      <dsp:nvSpPr>
        <dsp:cNvPr id="0" name=""/>
        <dsp:cNvSpPr/>
      </dsp:nvSpPr>
      <dsp:spPr>
        <a:xfrm>
          <a:off x="1287945" y="476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Danos físicos: As peças aeronáuticas podem ser danificadas por impactos, quedas ou vibrações.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476"/>
        <a:ext cx="9154502" cy="1115104"/>
      </dsp:txXfrm>
    </dsp:sp>
    <dsp:sp modelId="{AF379A0B-75C9-43CD-8730-732D302CF9BC}">
      <dsp:nvSpPr>
        <dsp:cNvPr id="0" name=""/>
        <dsp:cNvSpPr/>
      </dsp:nvSpPr>
      <dsp:spPr>
        <a:xfrm>
          <a:off x="0" y="1394357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CFEAC-CBD4-4E77-83DF-50CF915B004E}">
      <dsp:nvSpPr>
        <dsp:cNvPr id="0" name=""/>
        <dsp:cNvSpPr/>
      </dsp:nvSpPr>
      <dsp:spPr>
        <a:xfrm>
          <a:off x="337319" y="1645255"/>
          <a:ext cx="613307" cy="613307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81DBD-7C29-465B-ABA7-673BFED1871B}">
      <dsp:nvSpPr>
        <dsp:cNvPr id="0" name=""/>
        <dsp:cNvSpPr/>
      </dsp:nvSpPr>
      <dsp:spPr>
        <a:xfrm>
          <a:off x="1287945" y="1394357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Corrosão: As peças aeronáuticas podem ser corroídas por umidade, sal ou produtos químicos</a:t>
          </a:r>
          <a:r>
            <a:rPr lang="pt-BR" sz="1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1394357"/>
        <a:ext cx="9154502" cy="1115104"/>
      </dsp:txXfrm>
    </dsp:sp>
    <dsp:sp modelId="{F0966CF1-0A04-495F-A5C1-1D8777478865}">
      <dsp:nvSpPr>
        <dsp:cNvPr id="0" name=""/>
        <dsp:cNvSpPr/>
      </dsp:nvSpPr>
      <dsp:spPr>
        <a:xfrm>
          <a:off x="0" y="2788237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6F3D2-F673-4393-885F-01F0F5657DE2}">
      <dsp:nvSpPr>
        <dsp:cNvPr id="0" name=""/>
        <dsp:cNvSpPr/>
      </dsp:nvSpPr>
      <dsp:spPr>
        <a:xfrm>
          <a:off x="337319" y="3039136"/>
          <a:ext cx="613307" cy="613307"/>
        </a:xfrm>
        <a:prstGeom prst="rect">
          <a:avLst/>
        </a:prstGeom>
        <a:blipFill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8996F-7AC1-4F39-B305-EA1DE52D0C99}">
      <dsp:nvSpPr>
        <dsp:cNvPr id="0" name=""/>
        <dsp:cNvSpPr/>
      </dsp:nvSpPr>
      <dsp:spPr>
        <a:xfrm>
          <a:off x="1287945" y="2788237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Degradação de materiais: Os materiais das peças aeronáuticas podem degradar-se com o tempo devido à exposição à luz, calor ou oxigênio.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2788237"/>
        <a:ext cx="9154502" cy="1115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95EE6-DCBF-4BBE-BBF9-0C3EB3D94CE3}">
      <dsp:nvSpPr>
        <dsp:cNvPr id="0" name=""/>
        <dsp:cNvSpPr/>
      </dsp:nvSpPr>
      <dsp:spPr>
        <a:xfrm>
          <a:off x="0" y="476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582FF-08DA-4F32-BF7B-6436C161AF29}">
      <dsp:nvSpPr>
        <dsp:cNvPr id="0" name=""/>
        <dsp:cNvSpPr/>
      </dsp:nvSpPr>
      <dsp:spPr>
        <a:xfrm>
          <a:off x="337319" y="251375"/>
          <a:ext cx="613307" cy="613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08853-158A-41E1-BAE2-19ACFBCD3ECF}">
      <dsp:nvSpPr>
        <dsp:cNvPr id="0" name=""/>
        <dsp:cNvSpPr/>
      </dsp:nvSpPr>
      <dsp:spPr>
        <a:xfrm>
          <a:off x="1287945" y="476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Danos físicos: O plástico VCI pode ajudar a proteger as peças contra danos físicos, formando uma camada protetora que amortece os impactos e reduz a fricção. Essa camada protetora também pode ajudar a prevenir arranhões e outros danos superficiais.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476"/>
        <a:ext cx="9154502" cy="1115104"/>
      </dsp:txXfrm>
    </dsp:sp>
    <dsp:sp modelId="{8191D6E6-86A4-4CDE-A0E6-6E4AB8CCD78E}">
      <dsp:nvSpPr>
        <dsp:cNvPr id="0" name=""/>
        <dsp:cNvSpPr/>
      </dsp:nvSpPr>
      <dsp:spPr>
        <a:xfrm>
          <a:off x="0" y="1394357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4080E-437A-44F9-BCE5-00CABE8F4534}">
      <dsp:nvSpPr>
        <dsp:cNvPr id="0" name=""/>
        <dsp:cNvSpPr/>
      </dsp:nvSpPr>
      <dsp:spPr>
        <a:xfrm>
          <a:off x="337319" y="1645255"/>
          <a:ext cx="613307" cy="613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FBE7-1EE3-4C34-BE74-0A17AC51C857}">
      <dsp:nvSpPr>
        <dsp:cNvPr id="0" name=""/>
        <dsp:cNvSpPr/>
      </dsp:nvSpPr>
      <dsp:spPr>
        <a:xfrm>
          <a:off x="1287945" y="1394357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Corrosão: O plástico VCI pode ajudar a prevenir a corrosão, liberando vapores inibidores de corrosão que se ligam às superfícies metálicas. Esses vapores formam uma camada protetora que impede a corrosão causada pela umidade, sal ou outros produtos químicos.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1394357"/>
        <a:ext cx="9154502" cy="1115104"/>
      </dsp:txXfrm>
    </dsp:sp>
    <dsp:sp modelId="{CC479759-DB5A-44EA-B922-8AB3F2783251}">
      <dsp:nvSpPr>
        <dsp:cNvPr id="0" name=""/>
        <dsp:cNvSpPr/>
      </dsp:nvSpPr>
      <dsp:spPr>
        <a:xfrm>
          <a:off x="0" y="2788237"/>
          <a:ext cx="10442448" cy="111510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C54EC-47E7-4994-9B61-E22CF0759C46}">
      <dsp:nvSpPr>
        <dsp:cNvPr id="0" name=""/>
        <dsp:cNvSpPr/>
      </dsp:nvSpPr>
      <dsp:spPr>
        <a:xfrm>
          <a:off x="337319" y="3039136"/>
          <a:ext cx="613307" cy="61330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5787F-96D4-4D5A-9AF0-0A321A606D6A}">
      <dsp:nvSpPr>
        <dsp:cNvPr id="0" name=""/>
        <dsp:cNvSpPr/>
      </dsp:nvSpPr>
      <dsp:spPr>
        <a:xfrm>
          <a:off x="1287945" y="2788237"/>
          <a:ext cx="9154502" cy="1115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15" tIns="118015" rIns="118015" bIns="1180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Degradação de materiais: O plástico VCI pode ajudar a retardar a degradação de materiais, formando uma barreira contra a luz, o calor e o oxigênio. Esses fatores podem causar a degradação de materiais, como plásticos, borrachas e eletrônicos.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7945" y="2788237"/>
        <a:ext cx="9154502" cy="111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1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Relationship Id="rId9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FF43E-DED4-E77E-E4D3-7250E8EFA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Proteção VCI _ ENTREGA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07AFA-42A0-6C9D-58BA-208EFF7DE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53" y="5646354"/>
            <a:ext cx="4770783" cy="571566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Daniel – Igor – Jhonata - Thiago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3F255162-8EB2-835C-8059-A02BDF05B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1" r="-1" b="186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99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0A0B-5CF1-C834-B142-D8540C63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8" y="0"/>
            <a:ext cx="10875822" cy="1265928"/>
          </a:xfrm>
        </p:spPr>
        <p:txBody>
          <a:bodyPr anchor="b">
            <a:norm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Entregas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2E90E-44CC-DE10-4956-3430A4C2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0BC6D220-7CBB-7842-C81F-44B6263F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17230"/>
              </p:ext>
            </p:extLst>
          </p:nvPr>
        </p:nvGraphicFramePr>
        <p:xfrm>
          <a:off x="1683027" y="1484243"/>
          <a:ext cx="7964556" cy="4988550"/>
        </p:xfrm>
        <a:graphic>
          <a:graphicData uri="http://schemas.openxmlformats.org/drawingml/2006/table">
            <a:tbl>
              <a:tblPr/>
              <a:tblGrid>
                <a:gridCol w="1512257">
                  <a:extLst>
                    <a:ext uri="{9D8B030D-6E8A-4147-A177-3AD203B41FA5}">
                      <a16:colId xmlns:a16="http://schemas.microsoft.com/office/drawing/2014/main" val="2638131755"/>
                    </a:ext>
                  </a:extLst>
                </a:gridCol>
                <a:gridCol w="6452299">
                  <a:extLst>
                    <a:ext uri="{9D8B030D-6E8A-4147-A177-3AD203B41FA5}">
                      <a16:colId xmlns:a16="http://schemas.microsoft.com/office/drawing/2014/main" val="3805862493"/>
                    </a:ext>
                  </a:extLst>
                </a:gridCol>
              </a:tblGrid>
              <a:tr h="8220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Membros da equipe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Contribuição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58002"/>
                  </a:ext>
                </a:extLst>
              </a:tr>
              <a:tr h="10416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Daniel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Suporte ao grupo, análise de dados, planejamento da apresentação, cálculo de custo e matéria-prima (plástico VCI)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36947"/>
                  </a:ext>
                </a:extLst>
              </a:tr>
              <a:tr h="10416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Jhonata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Pesquisa das peças que usamos para base do trabalho, estimativa de manufatura mensal e contato com terceiros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83357"/>
                  </a:ext>
                </a:extLst>
              </a:tr>
              <a:tr h="10416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Igor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Pesquisar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sobre a proteção de peças com plástico VCI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83308"/>
                  </a:ext>
                </a:extLst>
              </a:tr>
              <a:tr h="10416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Thiago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Pesquisa de danos comuns às peças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8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D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4C4B-E8FD-6CCF-C56E-371DD9D1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Peça modelo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1230D28-BDB2-A7EC-69F1-B243C8887FA2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painel é geralmente fabricado a partir de uma chapa de alumínio que é cortada e perfurada conforme as especificações do projeto. A chapa é então submetida a um processo de anodizarão, que cria uma camada protetora na superfície do alumínio.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Comprimento: 1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Largura: 40 centímetros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Espessura: 2 milímetro</a:t>
            </a:r>
          </a:p>
          <a:p>
            <a:endParaRPr lang="pt-BR" dirty="0"/>
          </a:p>
        </p:txBody>
      </p:sp>
      <p:pic>
        <p:nvPicPr>
          <p:cNvPr id="11" name="Imagem 10" descr="Uma imagem contendo pequeno, cama, quarto, mesa&#10;&#10;Descrição gerada automaticamente">
            <a:extLst>
              <a:ext uri="{FF2B5EF4-FFF2-40B4-BE49-F238E27FC236}">
                <a16:creationId xmlns:a16="http://schemas.microsoft.com/office/drawing/2014/main" id="{BE8A68A2-134B-CD3C-E88B-7E3AEFD9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9" b="30042"/>
          <a:stretch/>
        </p:blipFill>
        <p:spPr>
          <a:xfrm>
            <a:off x="6328391" y="2159175"/>
            <a:ext cx="4985785" cy="4017787"/>
          </a:xfrm>
          <a:prstGeom prst="rect">
            <a:avLst/>
          </a:pr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BAB82-7B2B-6D4D-6D8D-A85776D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38AA330-8A60-06BC-C3D0-034A8DD7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Manufatura e Armazenamento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700CABFB-1334-8A97-64A3-911BC8E1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2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Quantidade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A9300230-EFEC-97AF-F44C-B2C328BF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595813"/>
            <a:ext cx="4963538" cy="38333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Ilimitada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 dos recursos do fornecedor: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Número de máquinas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Número de funcionários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Número de turnos</a:t>
            </a:r>
          </a:p>
          <a:p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4E5B1E4D-C151-1224-D2F4-A5E8CD155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sz="2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Armazenamento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AF6B20B8-6433-EF55-433A-F03809C5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595813"/>
            <a:ext cx="4987982" cy="38333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 do tratamento superficial da peça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 do material da peça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 do tamanho da peça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Embalagem plástica, caixas de papelão ou madeira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AEDDA-506A-CC74-4BAB-E2C5B96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58AE-B34E-B8C9-B63A-F9A70C38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ctr"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Problemas Comuns no Armazenamento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B30641-26C9-B4C1-4E15-0045DC11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Espaço Reservado para Conteúdo 9">
            <a:extLst>
              <a:ext uri="{FF2B5EF4-FFF2-40B4-BE49-F238E27FC236}">
                <a16:creationId xmlns:a16="http://schemas.microsoft.com/office/drawing/2014/main" id="{709B8DAA-CB2E-A74A-9E57-F652E234A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2357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0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E3A9-C219-1327-D8B6-E26A4A7B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ctr">
            <a:normAutofit/>
          </a:bodyPr>
          <a:lstStyle/>
          <a:p>
            <a:r>
              <a:rPr lang="en-US" sz="3600" b="1" kern="0" spc="-131" dirty="0">
                <a:latin typeface="Calibri" panose="020F0502020204030204" pitchFamily="34" charset="0"/>
                <a:cs typeface="Calibri" panose="020F0502020204030204" pitchFamily="34" charset="0"/>
              </a:rPr>
              <a:t>Como o </a:t>
            </a:r>
            <a:r>
              <a:rPr lang="en-US" sz="3600" b="1" kern="0" spc="-131" dirty="0" err="1">
                <a:latin typeface="Calibri" panose="020F0502020204030204" pitchFamily="34" charset="0"/>
                <a:cs typeface="Calibri" panose="020F0502020204030204" pitchFamily="34" charset="0"/>
              </a:rPr>
              <a:t>Plástico</a:t>
            </a:r>
            <a:r>
              <a:rPr lang="en-US" sz="3600" b="1" kern="0" spc="-131" dirty="0">
                <a:latin typeface="Calibri" panose="020F0502020204030204" pitchFamily="34" charset="0"/>
                <a:cs typeface="Calibri" panose="020F0502020204030204" pitchFamily="34" charset="0"/>
              </a:rPr>
              <a:t> VCI </a:t>
            </a:r>
            <a:r>
              <a:rPr lang="en-US" sz="3600" b="1" kern="0" spc="-131" dirty="0" err="1"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sz="3600" b="1" kern="0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kern="0" spc="-131" dirty="0" err="1">
                <a:latin typeface="Calibri" panose="020F0502020204030204" pitchFamily="34" charset="0"/>
                <a:cs typeface="Calibri" panose="020F0502020204030204" pitchFamily="34" charset="0"/>
              </a:rPr>
              <a:t>Contribuir</a:t>
            </a:r>
            <a:r>
              <a:rPr lang="en-US" sz="3600" b="1" kern="0" spc="-13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78F73-ADBB-AB7C-2970-2605116E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3BE6481D-0F6C-99AF-BB48-55E2B2661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20532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07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5" y="279574"/>
            <a:ext cx="3667637" cy="139084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4" y="1928889"/>
            <a:ext cx="3667637" cy="13908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14" y="3592607"/>
            <a:ext cx="3667637" cy="139084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774" y="5241922"/>
            <a:ext cx="3667637" cy="13908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15" y="276225"/>
            <a:ext cx="3667638" cy="1390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290" y="1939179"/>
            <a:ext cx="3677163" cy="138608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37" y="3597370"/>
            <a:ext cx="3696216" cy="13860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815" y="5261840"/>
            <a:ext cx="3696216" cy="13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2F8D1-9D79-546B-BEF1-977CBE9A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5" y="316228"/>
            <a:ext cx="10449784" cy="887896"/>
          </a:xfrm>
        </p:spPr>
        <p:txBody>
          <a:bodyPr anchor="ctr">
            <a:norm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Utilização e Custos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3E464-1C08-883D-6E8E-C6542373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0650A2-7905-DCEB-3133-A9A6C2472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795" y="1256469"/>
            <a:ext cx="1171041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área de uma peça de 1 metro de comprimento por 40 centímetros de largura por 2 milímetros de espessura é 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comprimento * largura * espessura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100 centímetros * 40 centímetros * 0,002 metros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0,8 metros quadrados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rolo de plástico VCI de 1.000 metros de largura por 100 metros de comprimento tem uma área 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largura * comprimento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1.000 metros * 100 metros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área = 100.000 metros quadrados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Portanto, o rolo de plástico VCI pode ser utilizado para embalar 100.000 / 0,8 = 125.000 peças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custo por peça é 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 = preço do rolo / número de peças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 = 2.000 / 125.000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 = R$0,0016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Portanto, o custo por peça é de R$0,0016.</a:t>
            </a:r>
          </a:p>
        </p:txBody>
      </p:sp>
    </p:spTree>
    <p:extLst>
      <p:ext uri="{BB962C8B-B14F-4D97-AF65-F5344CB8AC3E}">
        <p14:creationId xmlns:p14="http://schemas.microsoft.com/office/powerpoint/2010/main" val="11086420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BohoVogueVTI</vt:lpstr>
      <vt:lpstr>Proteção VCI _ ENTREGA FINAL</vt:lpstr>
      <vt:lpstr>Entregas</vt:lpstr>
      <vt:lpstr>Peça modelo</vt:lpstr>
      <vt:lpstr>Manufatura e Armazenamento</vt:lpstr>
      <vt:lpstr>Problemas Comuns no Armazenamento</vt:lpstr>
      <vt:lpstr>Como o Plástico VCI Pode Contribuir?</vt:lpstr>
      <vt:lpstr>Apresentação do PowerPoint</vt:lpstr>
      <vt:lpstr>Utilização e Custos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Proteção VCI _ ENTREGA FINAL</dc:title>
  <dc:creator>DANIEL VENANCIO DOS SANTOS</dc:creator>
  <cp:lastModifiedBy>danielsantos0704@gmail.com</cp:lastModifiedBy>
  <cp:revision>7</cp:revision>
  <dcterms:created xsi:type="dcterms:W3CDTF">2023-11-30T01:13:16Z</dcterms:created>
  <dcterms:modified xsi:type="dcterms:W3CDTF">2023-11-30T22:12:42Z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2023-11-30T11:50:48Z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c3a7d556-b4e6-44d2-bb27-e8756d2bb9a4</vt:lpwstr>
  </property>
  <property fmtid="{D5CDD505-2E9C-101B-9397-08002B2CF9AE}" pid="8" name="MSIP_Label_ad0459ad-4eb7-43ee-b2e0-a4f39d08f16c_ContentBits">
    <vt:lpwstr>0</vt:lpwstr>
  </property>
</Properties>
</file>