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7" r:id="rId4"/>
    <p:sldId id="263" r:id="rId5"/>
    <p:sldId id="266" r:id="rId6"/>
    <p:sldId id="269" r:id="rId7"/>
    <p:sldId id="268" r:id="rId8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image" Target="../media/image5.pn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image" Target="../media/image8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image" Target="../media/image5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image" Target="../media/image8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6ABD3-D87D-4BAC-94FA-9D0C117CB2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1380C21-61CF-4173-8D4B-FEB8F8DF254D}">
      <dgm:prSet/>
      <dgm:spPr/>
      <dgm:t>
        <a:bodyPr/>
        <a:lstStyle/>
        <a:p>
          <a:r>
            <a:rPr lang="en-US" b="1" dirty="0" err="1"/>
            <a:t>Treinamento</a:t>
          </a:r>
          <a:r>
            <a:rPr lang="en-US" b="1" dirty="0"/>
            <a:t> da Equipe: </a:t>
          </a:r>
          <a:r>
            <a:rPr lang="en-US" dirty="0" err="1"/>
            <a:t>Garantir</a:t>
          </a:r>
          <a:r>
            <a:rPr lang="en-US" dirty="0"/>
            <a:t> que </a:t>
          </a:r>
          <a:r>
            <a:rPr lang="en-US" dirty="0" err="1"/>
            <a:t>todos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membros</a:t>
          </a:r>
          <a:r>
            <a:rPr lang="en-US" dirty="0"/>
            <a:t> da equipe de pintura </a:t>
          </a:r>
          <a:r>
            <a:rPr lang="en-US" dirty="0" err="1"/>
            <a:t>sejam</a:t>
          </a:r>
          <a:r>
            <a:rPr lang="en-US" dirty="0"/>
            <a:t> </a:t>
          </a:r>
          <a:r>
            <a:rPr lang="en-US" dirty="0" err="1"/>
            <a:t>devidamente</a:t>
          </a:r>
          <a:r>
            <a:rPr lang="en-US" dirty="0"/>
            <a:t> </a:t>
          </a:r>
          <a:r>
            <a:rPr lang="en-US" dirty="0" err="1"/>
            <a:t>treinados</a:t>
          </a:r>
          <a:r>
            <a:rPr lang="en-US" dirty="0"/>
            <a:t> para </a:t>
          </a:r>
          <a:r>
            <a:rPr lang="en-US" dirty="0" err="1"/>
            <a:t>identificar</a:t>
          </a:r>
          <a:r>
            <a:rPr lang="en-US" dirty="0"/>
            <a:t> e </a:t>
          </a:r>
          <a:r>
            <a:rPr lang="en-US" dirty="0" err="1"/>
            <a:t>evitar</a:t>
          </a:r>
          <a:r>
            <a:rPr lang="en-US" dirty="0"/>
            <a:t> a </a:t>
          </a:r>
          <a:r>
            <a:rPr lang="en-US" dirty="0" err="1"/>
            <a:t>presença</a:t>
          </a:r>
          <a:r>
            <a:rPr lang="en-US" dirty="0"/>
            <a:t> de FO.</a:t>
          </a:r>
        </a:p>
      </dgm:t>
    </dgm:pt>
    <dgm:pt modelId="{B5793998-4E61-4089-80ED-F0B81D4E956A}" type="parTrans" cxnId="{FEBB4750-B14C-4E17-933D-4532C2D2A614}">
      <dgm:prSet/>
      <dgm:spPr/>
      <dgm:t>
        <a:bodyPr/>
        <a:lstStyle/>
        <a:p>
          <a:endParaRPr lang="en-US"/>
        </a:p>
      </dgm:t>
    </dgm:pt>
    <dgm:pt modelId="{4F993EA8-4355-411F-8AA6-85AF1B15B728}" type="sibTrans" cxnId="{FEBB4750-B14C-4E17-933D-4532C2D2A614}">
      <dgm:prSet/>
      <dgm:spPr/>
      <dgm:t>
        <a:bodyPr/>
        <a:lstStyle/>
        <a:p>
          <a:endParaRPr lang="en-US"/>
        </a:p>
      </dgm:t>
    </dgm:pt>
    <dgm:pt modelId="{54AECD78-2D01-476C-A5C1-797D906F6681}">
      <dgm:prSet/>
      <dgm:spPr/>
      <dgm:t>
        <a:bodyPr/>
        <a:lstStyle/>
        <a:p>
          <a:r>
            <a:rPr lang="en-US" b="1" dirty="0" err="1"/>
            <a:t>Inspeção</a:t>
          </a:r>
          <a:r>
            <a:rPr lang="en-US" b="1" dirty="0"/>
            <a:t> </a:t>
          </a:r>
          <a:r>
            <a:rPr lang="en-US" b="1" dirty="0" err="1"/>
            <a:t>Rigorosa</a:t>
          </a:r>
          <a:r>
            <a:rPr lang="en-US" b="1" dirty="0"/>
            <a:t>: </a:t>
          </a:r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inspeções</a:t>
          </a:r>
          <a:r>
            <a:rPr lang="en-US" dirty="0"/>
            <a:t> </a:t>
          </a:r>
          <a:r>
            <a:rPr lang="en-US" dirty="0" err="1"/>
            <a:t>detalhadas</a:t>
          </a:r>
          <a:r>
            <a:rPr lang="en-US" dirty="0"/>
            <a:t> antes, </a:t>
          </a:r>
          <a:r>
            <a:rPr lang="en-US" dirty="0" err="1"/>
            <a:t>durante</a:t>
          </a:r>
          <a:r>
            <a:rPr lang="en-US" dirty="0"/>
            <a:t> e </a:t>
          </a:r>
          <a:r>
            <a:rPr lang="en-US" dirty="0" err="1"/>
            <a:t>após</a:t>
          </a:r>
          <a:r>
            <a:rPr lang="en-US" dirty="0"/>
            <a:t> o </a:t>
          </a:r>
          <a:r>
            <a:rPr lang="en-US" dirty="0" err="1"/>
            <a:t>processo</a:t>
          </a:r>
          <a:r>
            <a:rPr lang="en-US" dirty="0"/>
            <a:t> de pintura para </a:t>
          </a:r>
          <a:r>
            <a:rPr lang="en-US" dirty="0" err="1"/>
            <a:t>identificar</a:t>
          </a:r>
          <a:r>
            <a:rPr lang="en-US" dirty="0"/>
            <a:t> e </a:t>
          </a:r>
          <a:r>
            <a:rPr lang="en-US" dirty="0" err="1"/>
            <a:t>corrigir</a:t>
          </a:r>
          <a:r>
            <a:rPr lang="en-US" dirty="0"/>
            <a:t> </a:t>
          </a:r>
          <a:r>
            <a:rPr lang="en-US" dirty="0" err="1"/>
            <a:t>qualquer</a:t>
          </a:r>
          <a:r>
            <a:rPr lang="en-US" dirty="0"/>
            <a:t> </a:t>
          </a:r>
          <a:r>
            <a:rPr lang="en-US" dirty="0" err="1"/>
            <a:t>presença</a:t>
          </a:r>
          <a:r>
            <a:rPr lang="en-US" dirty="0"/>
            <a:t> de FO.</a:t>
          </a:r>
        </a:p>
      </dgm:t>
    </dgm:pt>
    <dgm:pt modelId="{35EA960A-EF62-4549-A839-87D85DC59345}" type="parTrans" cxnId="{521078C7-1891-4DE7-B026-B6FE3666776B}">
      <dgm:prSet/>
      <dgm:spPr/>
      <dgm:t>
        <a:bodyPr/>
        <a:lstStyle/>
        <a:p>
          <a:endParaRPr lang="en-US"/>
        </a:p>
      </dgm:t>
    </dgm:pt>
    <dgm:pt modelId="{18A51648-637F-4A3C-AE24-91A33C361392}" type="sibTrans" cxnId="{521078C7-1891-4DE7-B026-B6FE3666776B}">
      <dgm:prSet/>
      <dgm:spPr/>
      <dgm:t>
        <a:bodyPr/>
        <a:lstStyle/>
        <a:p>
          <a:endParaRPr lang="en-US"/>
        </a:p>
      </dgm:t>
    </dgm:pt>
    <dgm:pt modelId="{29BF7298-4025-42FB-8B94-B990DA095B37}">
      <dgm:prSet/>
      <dgm:spPr/>
      <dgm:t>
        <a:bodyPr/>
        <a:lstStyle/>
        <a:p>
          <a:r>
            <a:rPr lang="en-US" b="1"/>
            <a:t>Uso de Barreiras Físicas: </a:t>
          </a:r>
          <a:r>
            <a:rPr lang="en-US"/>
            <a:t>Implementar barreiras físicas, como plásticos e canoplas, para proteger as áreas circundantes e prevenir a entrada de FO.</a:t>
          </a:r>
        </a:p>
      </dgm:t>
    </dgm:pt>
    <dgm:pt modelId="{6C9B452A-3D92-4A75-B7E4-D1DE77F6E349}" type="parTrans" cxnId="{DE94449B-0F3F-4947-8B64-759DE087FBC7}">
      <dgm:prSet/>
      <dgm:spPr/>
      <dgm:t>
        <a:bodyPr/>
        <a:lstStyle/>
        <a:p>
          <a:endParaRPr lang="en-US"/>
        </a:p>
      </dgm:t>
    </dgm:pt>
    <dgm:pt modelId="{5A2C0A19-B688-4CAE-B70F-3556AC46F540}" type="sibTrans" cxnId="{DE94449B-0F3F-4947-8B64-759DE087FBC7}">
      <dgm:prSet/>
      <dgm:spPr/>
      <dgm:t>
        <a:bodyPr/>
        <a:lstStyle/>
        <a:p>
          <a:endParaRPr lang="en-US"/>
        </a:p>
      </dgm:t>
    </dgm:pt>
    <dgm:pt modelId="{84B4138F-487B-4ED8-A54E-CAB44AFDA59C}" type="pres">
      <dgm:prSet presAssocID="{2326ABD3-D87D-4BAC-94FA-9D0C117CB216}" presName="root" presStyleCnt="0">
        <dgm:presLayoutVars>
          <dgm:dir/>
          <dgm:resizeHandles val="exact"/>
        </dgm:presLayoutVars>
      </dgm:prSet>
      <dgm:spPr/>
    </dgm:pt>
    <dgm:pt modelId="{16AC521B-6F4D-4723-8565-F12162044E78}" type="pres">
      <dgm:prSet presAssocID="{E1380C21-61CF-4173-8D4B-FEB8F8DF254D}" presName="compNode" presStyleCnt="0"/>
      <dgm:spPr/>
    </dgm:pt>
    <dgm:pt modelId="{3558C1BE-B70D-4D66-BD6F-2F1D6C87FBA2}" type="pres">
      <dgm:prSet presAssocID="{E1380C21-61CF-4173-8D4B-FEB8F8DF254D}" presName="bgRect" presStyleLbl="bgShp" presStyleIdx="0" presStyleCnt="3"/>
      <dgm:spPr/>
    </dgm:pt>
    <dgm:pt modelId="{CF9B0F91-E6F9-4816-9334-706D60BA9703}" type="pres">
      <dgm:prSet presAssocID="{E1380C21-61CF-4173-8D4B-FEB8F8DF25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D34163B4-5B3D-4602-BE4F-5FFCCF4B3CA6}" type="pres">
      <dgm:prSet presAssocID="{E1380C21-61CF-4173-8D4B-FEB8F8DF254D}" presName="spaceRect" presStyleCnt="0"/>
      <dgm:spPr/>
    </dgm:pt>
    <dgm:pt modelId="{9D95F027-3F7B-4FC1-94F0-A349785C0AFF}" type="pres">
      <dgm:prSet presAssocID="{E1380C21-61CF-4173-8D4B-FEB8F8DF254D}" presName="parTx" presStyleLbl="revTx" presStyleIdx="0" presStyleCnt="3">
        <dgm:presLayoutVars>
          <dgm:chMax val="0"/>
          <dgm:chPref val="0"/>
        </dgm:presLayoutVars>
      </dgm:prSet>
      <dgm:spPr/>
    </dgm:pt>
    <dgm:pt modelId="{4B156CF2-9BDE-43A0-A8DB-BEDBC72A988D}" type="pres">
      <dgm:prSet presAssocID="{4F993EA8-4355-411F-8AA6-85AF1B15B728}" presName="sibTrans" presStyleCnt="0"/>
      <dgm:spPr/>
    </dgm:pt>
    <dgm:pt modelId="{4931DD9D-794B-4B29-A032-12AACBBEE50D}" type="pres">
      <dgm:prSet presAssocID="{54AECD78-2D01-476C-A5C1-797D906F6681}" presName="compNode" presStyleCnt="0"/>
      <dgm:spPr/>
    </dgm:pt>
    <dgm:pt modelId="{70C0D320-477A-47AD-A3A1-14CC1FDAD7F7}" type="pres">
      <dgm:prSet presAssocID="{54AECD78-2D01-476C-A5C1-797D906F6681}" presName="bgRect" presStyleLbl="bgShp" presStyleIdx="1" presStyleCnt="3"/>
      <dgm:spPr/>
    </dgm:pt>
    <dgm:pt modelId="{3A45F300-2AC2-4AFB-8578-57C374F058B0}" type="pres">
      <dgm:prSet presAssocID="{54AECD78-2D01-476C-A5C1-797D906F668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F8A39FD-E039-4093-AF3B-53D96ACA9C7A}" type="pres">
      <dgm:prSet presAssocID="{54AECD78-2D01-476C-A5C1-797D906F6681}" presName="spaceRect" presStyleCnt="0"/>
      <dgm:spPr/>
    </dgm:pt>
    <dgm:pt modelId="{40D1BF1E-CEA3-424B-81A8-E5CD83E3A163}" type="pres">
      <dgm:prSet presAssocID="{54AECD78-2D01-476C-A5C1-797D906F6681}" presName="parTx" presStyleLbl="revTx" presStyleIdx="1" presStyleCnt="3">
        <dgm:presLayoutVars>
          <dgm:chMax val="0"/>
          <dgm:chPref val="0"/>
        </dgm:presLayoutVars>
      </dgm:prSet>
      <dgm:spPr/>
    </dgm:pt>
    <dgm:pt modelId="{E8FFF9EB-30C1-4AD4-8A85-30E6AF9F3011}" type="pres">
      <dgm:prSet presAssocID="{18A51648-637F-4A3C-AE24-91A33C361392}" presName="sibTrans" presStyleCnt="0"/>
      <dgm:spPr/>
    </dgm:pt>
    <dgm:pt modelId="{F3DD6D27-1E2C-4E24-B0CF-72A600E0CD71}" type="pres">
      <dgm:prSet presAssocID="{29BF7298-4025-42FB-8B94-B990DA095B37}" presName="compNode" presStyleCnt="0"/>
      <dgm:spPr/>
    </dgm:pt>
    <dgm:pt modelId="{709117F9-24C8-487F-8B5C-49ED775B6BEF}" type="pres">
      <dgm:prSet presAssocID="{29BF7298-4025-42FB-8B94-B990DA095B37}" presName="bgRect" presStyleLbl="bgShp" presStyleIdx="2" presStyleCnt="3"/>
      <dgm:spPr/>
    </dgm:pt>
    <dgm:pt modelId="{4B0534F8-38D1-494C-8078-A78D87DE22AF}" type="pres">
      <dgm:prSet presAssocID="{29BF7298-4025-42FB-8B94-B990DA095B37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"/>
        </a:ext>
      </dgm:extLst>
    </dgm:pt>
    <dgm:pt modelId="{5DF08CB9-67D7-4F64-8BC8-E5E4EC449EB2}" type="pres">
      <dgm:prSet presAssocID="{29BF7298-4025-42FB-8B94-B990DA095B37}" presName="spaceRect" presStyleCnt="0"/>
      <dgm:spPr/>
    </dgm:pt>
    <dgm:pt modelId="{61E44803-2E05-4D4A-B236-92010A919756}" type="pres">
      <dgm:prSet presAssocID="{29BF7298-4025-42FB-8B94-B990DA095B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6BA544-37EB-484C-8027-3812B282C016}" type="presOf" srcId="{2326ABD3-D87D-4BAC-94FA-9D0C117CB216}" destId="{84B4138F-487B-4ED8-A54E-CAB44AFDA59C}" srcOrd="0" destOrd="0" presId="urn:microsoft.com/office/officeart/2018/2/layout/IconVerticalSolidList"/>
    <dgm:cxn modelId="{FEBB4750-B14C-4E17-933D-4532C2D2A614}" srcId="{2326ABD3-D87D-4BAC-94FA-9D0C117CB216}" destId="{E1380C21-61CF-4173-8D4B-FEB8F8DF254D}" srcOrd="0" destOrd="0" parTransId="{B5793998-4E61-4089-80ED-F0B81D4E956A}" sibTransId="{4F993EA8-4355-411F-8AA6-85AF1B15B728}"/>
    <dgm:cxn modelId="{DE94449B-0F3F-4947-8B64-759DE087FBC7}" srcId="{2326ABD3-D87D-4BAC-94FA-9D0C117CB216}" destId="{29BF7298-4025-42FB-8B94-B990DA095B37}" srcOrd="2" destOrd="0" parTransId="{6C9B452A-3D92-4A75-B7E4-D1DE77F6E349}" sibTransId="{5A2C0A19-B688-4CAE-B70F-3556AC46F540}"/>
    <dgm:cxn modelId="{FAD9A7A2-0E48-42DA-AB3F-950E91DAB6FF}" type="presOf" srcId="{E1380C21-61CF-4173-8D4B-FEB8F8DF254D}" destId="{9D95F027-3F7B-4FC1-94F0-A349785C0AFF}" srcOrd="0" destOrd="0" presId="urn:microsoft.com/office/officeart/2018/2/layout/IconVerticalSolidList"/>
    <dgm:cxn modelId="{DC3877B3-A63E-4B67-8B74-B4C6785F30F2}" type="presOf" srcId="{29BF7298-4025-42FB-8B94-B990DA095B37}" destId="{61E44803-2E05-4D4A-B236-92010A919756}" srcOrd="0" destOrd="0" presId="urn:microsoft.com/office/officeart/2018/2/layout/IconVerticalSolidList"/>
    <dgm:cxn modelId="{521078C7-1891-4DE7-B026-B6FE3666776B}" srcId="{2326ABD3-D87D-4BAC-94FA-9D0C117CB216}" destId="{54AECD78-2D01-476C-A5C1-797D906F6681}" srcOrd="1" destOrd="0" parTransId="{35EA960A-EF62-4549-A839-87D85DC59345}" sibTransId="{18A51648-637F-4A3C-AE24-91A33C361392}"/>
    <dgm:cxn modelId="{1BA26BF4-03F3-4BFA-8FC2-1FCE992C8786}" type="presOf" srcId="{54AECD78-2D01-476C-A5C1-797D906F6681}" destId="{40D1BF1E-CEA3-424B-81A8-E5CD83E3A163}" srcOrd="0" destOrd="0" presId="urn:microsoft.com/office/officeart/2018/2/layout/IconVerticalSolidList"/>
    <dgm:cxn modelId="{21A8341F-6B2C-44A5-A4DB-7372F8AFA6B4}" type="presParOf" srcId="{84B4138F-487B-4ED8-A54E-CAB44AFDA59C}" destId="{16AC521B-6F4D-4723-8565-F12162044E78}" srcOrd="0" destOrd="0" presId="urn:microsoft.com/office/officeart/2018/2/layout/IconVerticalSolidList"/>
    <dgm:cxn modelId="{380B1861-2441-47B2-9C8D-9A1994B65E07}" type="presParOf" srcId="{16AC521B-6F4D-4723-8565-F12162044E78}" destId="{3558C1BE-B70D-4D66-BD6F-2F1D6C87FBA2}" srcOrd="0" destOrd="0" presId="urn:microsoft.com/office/officeart/2018/2/layout/IconVerticalSolidList"/>
    <dgm:cxn modelId="{FF7F3B70-1598-4AB8-B0EC-A0B5D5B5EE68}" type="presParOf" srcId="{16AC521B-6F4D-4723-8565-F12162044E78}" destId="{CF9B0F91-E6F9-4816-9334-706D60BA9703}" srcOrd="1" destOrd="0" presId="urn:microsoft.com/office/officeart/2018/2/layout/IconVerticalSolidList"/>
    <dgm:cxn modelId="{DC0276C5-662C-4F55-88EA-7D3FD1AF0256}" type="presParOf" srcId="{16AC521B-6F4D-4723-8565-F12162044E78}" destId="{D34163B4-5B3D-4602-BE4F-5FFCCF4B3CA6}" srcOrd="2" destOrd="0" presId="urn:microsoft.com/office/officeart/2018/2/layout/IconVerticalSolidList"/>
    <dgm:cxn modelId="{4334C45C-1683-4FE5-9175-92930E0FF108}" type="presParOf" srcId="{16AC521B-6F4D-4723-8565-F12162044E78}" destId="{9D95F027-3F7B-4FC1-94F0-A349785C0AFF}" srcOrd="3" destOrd="0" presId="urn:microsoft.com/office/officeart/2018/2/layout/IconVerticalSolidList"/>
    <dgm:cxn modelId="{4C29B316-2397-425D-B27A-711FC608C15F}" type="presParOf" srcId="{84B4138F-487B-4ED8-A54E-CAB44AFDA59C}" destId="{4B156CF2-9BDE-43A0-A8DB-BEDBC72A988D}" srcOrd="1" destOrd="0" presId="urn:microsoft.com/office/officeart/2018/2/layout/IconVerticalSolidList"/>
    <dgm:cxn modelId="{F82247FD-3711-4EF4-99F9-B2F6F8B7D2DC}" type="presParOf" srcId="{84B4138F-487B-4ED8-A54E-CAB44AFDA59C}" destId="{4931DD9D-794B-4B29-A032-12AACBBEE50D}" srcOrd="2" destOrd="0" presId="urn:microsoft.com/office/officeart/2018/2/layout/IconVerticalSolidList"/>
    <dgm:cxn modelId="{E381D576-2A15-4C56-8525-3C0BEB1AA1CF}" type="presParOf" srcId="{4931DD9D-794B-4B29-A032-12AACBBEE50D}" destId="{70C0D320-477A-47AD-A3A1-14CC1FDAD7F7}" srcOrd="0" destOrd="0" presId="urn:microsoft.com/office/officeart/2018/2/layout/IconVerticalSolidList"/>
    <dgm:cxn modelId="{7F40B008-F70B-4A81-B46C-EC980B5EAD20}" type="presParOf" srcId="{4931DD9D-794B-4B29-A032-12AACBBEE50D}" destId="{3A45F300-2AC2-4AFB-8578-57C374F058B0}" srcOrd="1" destOrd="0" presId="urn:microsoft.com/office/officeart/2018/2/layout/IconVerticalSolidList"/>
    <dgm:cxn modelId="{04C7D047-656D-4136-AB35-5C49C3BA3D3B}" type="presParOf" srcId="{4931DD9D-794B-4B29-A032-12AACBBEE50D}" destId="{1F8A39FD-E039-4093-AF3B-53D96ACA9C7A}" srcOrd="2" destOrd="0" presId="urn:microsoft.com/office/officeart/2018/2/layout/IconVerticalSolidList"/>
    <dgm:cxn modelId="{5E426E85-11EE-46AF-B52C-98AABB93CFB8}" type="presParOf" srcId="{4931DD9D-794B-4B29-A032-12AACBBEE50D}" destId="{40D1BF1E-CEA3-424B-81A8-E5CD83E3A163}" srcOrd="3" destOrd="0" presId="urn:microsoft.com/office/officeart/2018/2/layout/IconVerticalSolidList"/>
    <dgm:cxn modelId="{9A257A5C-AA1F-41F3-A440-CA9087430B56}" type="presParOf" srcId="{84B4138F-487B-4ED8-A54E-CAB44AFDA59C}" destId="{E8FFF9EB-30C1-4AD4-8A85-30E6AF9F3011}" srcOrd="3" destOrd="0" presId="urn:microsoft.com/office/officeart/2018/2/layout/IconVerticalSolidList"/>
    <dgm:cxn modelId="{8EA0B849-5D0D-4B55-81F8-CA1810338E29}" type="presParOf" srcId="{84B4138F-487B-4ED8-A54E-CAB44AFDA59C}" destId="{F3DD6D27-1E2C-4E24-B0CF-72A600E0CD71}" srcOrd="4" destOrd="0" presId="urn:microsoft.com/office/officeart/2018/2/layout/IconVerticalSolidList"/>
    <dgm:cxn modelId="{D471E65D-050C-433C-8444-0D010E603F5B}" type="presParOf" srcId="{F3DD6D27-1E2C-4E24-B0CF-72A600E0CD71}" destId="{709117F9-24C8-487F-8B5C-49ED775B6BEF}" srcOrd="0" destOrd="0" presId="urn:microsoft.com/office/officeart/2018/2/layout/IconVerticalSolidList"/>
    <dgm:cxn modelId="{D6BA9A5C-4ECA-4715-AD15-1E9B6EAFB90E}" type="presParOf" srcId="{F3DD6D27-1E2C-4E24-B0CF-72A600E0CD71}" destId="{4B0534F8-38D1-494C-8078-A78D87DE22AF}" srcOrd="1" destOrd="0" presId="urn:microsoft.com/office/officeart/2018/2/layout/IconVerticalSolidList"/>
    <dgm:cxn modelId="{C1AD775A-9FC3-4936-BAEF-FED6AE9780F1}" type="presParOf" srcId="{F3DD6D27-1E2C-4E24-B0CF-72A600E0CD71}" destId="{5DF08CB9-67D7-4F64-8BC8-E5E4EC449EB2}" srcOrd="2" destOrd="0" presId="urn:microsoft.com/office/officeart/2018/2/layout/IconVerticalSolidList"/>
    <dgm:cxn modelId="{CA416492-E000-4AB7-A964-91EF8B792C07}" type="presParOf" srcId="{F3DD6D27-1E2C-4E24-B0CF-72A600E0CD71}" destId="{61E44803-2E05-4D4A-B236-92010A9197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F6921-123C-44F0-9069-BB23848103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E713354-E971-44E0-B283-872FD2D75893}">
      <dgm:prSet/>
      <dgm:spPr/>
      <dgm:t>
        <a:bodyPr/>
        <a:lstStyle/>
        <a:p>
          <a:r>
            <a:rPr lang="en-US" b="1" dirty="0" err="1"/>
            <a:t>Liberação</a:t>
          </a:r>
          <a:r>
            <a:rPr lang="en-US" b="1" dirty="0"/>
            <a:t> de </a:t>
          </a:r>
          <a:r>
            <a:rPr lang="en-US" b="1" dirty="0" err="1"/>
            <a:t>compostos</a:t>
          </a:r>
          <a:r>
            <a:rPr lang="en-US" b="1" dirty="0"/>
            <a:t> </a:t>
          </a:r>
          <a:r>
            <a:rPr lang="en-US" b="1" dirty="0" err="1"/>
            <a:t>voláteis</a:t>
          </a:r>
          <a:r>
            <a:rPr lang="pt-BR" b="1" dirty="0"/>
            <a:t>: </a:t>
          </a:r>
          <a:r>
            <a:rPr lang="en-US" dirty="0"/>
            <a:t>O </a:t>
          </a:r>
          <a:r>
            <a:rPr lang="en-US" dirty="0" err="1"/>
            <a:t>plástico</a:t>
          </a:r>
          <a:r>
            <a:rPr lang="en-US" dirty="0"/>
            <a:t> VCI libera </a:t>
          </a:r>
          <a:r>
            <a:rPr lang="en-US" dirty="0" err="1"/>
            <a:t>substâncias</a:t>
          </a:r>
          <a:r>
            <a:rPr lang="en-US" dirty="0"/>
            <a:t> </a:t>
          </a:r>
          <a:r>
            <a:rPr lang="en-US" dirty="0" err="1"/>
            <a:t>voláteis</a:t>
          </a:r>
          <a:r>
            <a:rPr lang="en-US" dirty="0"/>
            <a:t> que </a:t>
          </a:r>
          <a:r>
            <a:rPr lang="en-US" dirty="0" err="1"/>
            <a:t>criam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atmosfera</a:t>
          </a:r>
          <a:r>
            <a:rPr lang="en-US" dirty="0"/>
            <a:t> </a:t>
          </a:r>
          <a:r>
            <a:rPr lang="en-US" dirty="0" err="1"/>
            <a:t>protetora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redor</a:t>
          </a:r>
          <a:r>
            <a:rPr lang="en-US" dirty="0"/>
            <a:t> das </a:t>
          </a:r>
          <a:r>
            <a:rPr lang="en-US" dirty="0" err="1"/>
            <a:t>peças</a:t>
          </a:r>
          <a:r>
            <a:rPr lang="en-US" dirty="0"/>
            <a:t>, </a:t>
          </a:r>
          <a:r>
            <a:rPr lang="en-US" dirty="0" err="1"/>
            <a:t>inibindo</a:t>
          </a:r>
          <a:r>
            <a:rPr lang="en-US" dirty="0"/>
            <a:t> a </a:t>
          </a:r>
          <a:r>
            <a:rPr lang="en-US" dirty="0" err="1"/>
            <a:t>corrosão</a:t>
          </a:r>
          <a:r>
            <a:rPr lang="en-US" dirty="0"/>
            <a:t> e a </a:t>
          </a:r>
          <a:r>
            <a:rPr lang="en-US" dirty="0" err="1"/>
            <a:t>oxidação</a:t>
          </a:r>
          <a:endParaRPr lang="en-US" dirty="0"/>
        </a:p>
      </dgm:t>
    </dgm:pt>
    <dgm:pt modelId="{70F66402-E0BC-49CF-AE97-2052326E29D3}" type="parTrans" cxnId="{E1DD147D-5F61-4CB8-AC80-B2B52514F1AC}">
      <dgm:prSet/>
      <dgm:spPr/>
      <dgm:t>
        <a:bodyPr/>
        <a:lstStyle/>
        <a:p>
          <a:endParaRPr lang="en-US"/>
        </a:p>
      </dgm:t>
    </dgm:pt>
    <dgm:pt modelId="{7DBFC52F-2293-424B-A6BC-B5B673EAA17E}" type="sibTrans" cxnId="{E1DD147D-5F61-4CB8-AC80-B2B52514F1AC}">
      <dgm:prSet/>
      <dgm:spPr/>
      <dgm:t>
        <a:bodyPr/>
        <a:lstStyle/>
        <a:p>
          <a:endParaRPr lang="en-US"/>
        </a:p>
      </dgm:t>
    </dgm:pt>
    <dgm:pt modelId="{D9BA5C4F-7B60-4B87-A077-F4391566866D}">
      <dgm:prSet/>
      <dgm:spPr/>
      <dgm:t>
        <a:bodyPr/>
        <a:lstStyle/>
        <a:p>
          <a:r>
            <a:rPr lang="en-US" b="1" dirty="0" err="1"/>
            <a:t>Adsorção</a:t>
          </a:r>
          <a:r>
            <a:rPr lang="en-US" b="1" dirty="0"/>
            <a:t> de </a:t>
          </a:r>
          <a:r>
            <a:rPr lang="en-US" b="1" dirty="0" err="1"/>
            <a:t>umidade</a:t>
          </a:r>
          <a:r>
            <a:rPr lang="en-US" b="1" dirty="0"/>
            <a:t>: </a:t>
          </a:r>
          <a:r>
            <a:rPr lang="en-US" dirty="0"/>
            <a:t>O </a:t>
          </a:r>
          <a:r>
            <a:rPr lang="en-US" dirty="0" err="1"/>
            <a:t>plástico</a:t>
          </a:r>
          <a:r>
            <a:rPr lang="en-US" dirty="0"/>
            <a:t> VCI </a:t>
          </a:r>
          <a:r>
            <a:rPr lang="en-US" dirty="0" err="1"/>
            <a:t>tem</a:t>
          </a:r>
          <a:r>
            <a:rPr lang="en-US" dirty="0"/>
            <a:t> a </a:t>
          </a:r>
          <a:r>
            <a:rPr lang="en-US" dirty="0" err="1"/>
            <a:t>capacidade</a:t>
          </a:r>
          <a:r>
            <a:rPr lang="en-US" dirty="0"/>
            <a:t> de </a:t>
          </a:r>
          <a:r>
            <a:rPr lang="en-US" dirty="0" err="1"/>
            <a:t>adsorver</a:t>
          </a:r>
          <a:r>
            <a:rPr lang="en-US" dirty="0"/>
            <a:t> a </a:t>
          </a:r>
          <a:r>
            <a:rPr lang="en-US" dirty="0" err="1"/>
            <a:t>umidade</a:t>
          </a:r>
          <a:r>
            <a:rPr lang="en-US" dirty="0"/>
            <a:t> </a:t>
          </a:r>
          <a:r>
            <a:rPr lang="en-US" dirty="0" err="1"/>
            <a:t>presente</a:t>
          </a:r>
          <a:r>
            <a:rPr lang="en-US" dirty="0"/>
            <a:t> no </a:t>
          </a:r>
          <a:r>
            <a:rPr lang="en-US" dirty="0" err="1"/>
            <a:t>ambiente</a:t>
          </a:r>
          <a:r>
            <a:rPr lang="en-US" dirty="0"/>
            <a:t>, </a:t>
          </a:r>
          <a:r>
            <a:rPr lang="en-US" dirty="0" err="1"/>
            <a:t>evitando</a:t>
          </a:r>
          <a:r>
            <a:rPr lang="en-US" dirty="0"/>
            <a:t> a </a:t>
          </a:r>
          <a:r>
            <a:rPr lang="en-US" dirty="0" err="1"/>
            <a:t>formação</a:t>
          </a:r>
          <a:r>
            <a:rPr lang="en-US" dirty="0"/>
            <a:t> de </a:t>
          </a:r>
          <a:r>
            <a:rPr lang="en-US" dirty="0" err="1"/>
            <a:t>condensação</a:t>
          </a:r>
          <a:r>
            <a:rPr lang="en-US" dirty="0"/>
            <a:t> </a:t>
          </a:r>
          <a:r>
            <a:rPr lang="en-US" dirty="0" err="1"/>
            <a:t>sobre</a:t>
          </a:r>
          <a:r>
            <a:rPr lang="en-US" dirty="0"/>
            <a:t> as </a:t>
          </a:r>
          <a:r>
            <a:rPr lang="en-US" dirty="0" err="1"/>
            <a:t>peças</a:t>
          </a:r>
          <a:r>
            <a:rPr lang="en-US" dirty="0"/>
            <a:t> e </a:t>
          </a:r>
          <a:r>
            <a:rPr lang="en-US" dirty="0" err="1"/>
            <a:t>prevenindo</a:t>
          </a:r>
          <a:r>
            <a:rPr lang="en-US" dirty="0"/>
            <a:t> a </a:t>
          </a:r>
          <a:r>
            <a:rPr lang="en-US" dirty="0" err="1"/>
            <a:t>corrosão</a:t>
          </a:r>
          <a:r>
            <a:rPr lang="en-US" dirty="0"/>
            <a:t>.</a:t>
          </a:r>
        </a:p>
      </dgm:t>
    </dgm:pt>
    <dgm:pt modelId="{A44E44F8-A633-469A-AE46-C8CFDCFC068D}" type="parTrans" cxnId="{CD776C28-2FE6-4275-B14C-5A985D305F57}">
      <dgm:prSet/>
      <dgm:spPr/>
      <dgm:t>
        <a:bodyPr/>
        <a:lstStyle/>
        <a:p>
          <a:endParaRPr lang="en-US"/>
        </a:p>
      </dgm:t>
    </dgm:pt>
    <dgm:pt modelId="{3F68DA35-6D0F-47F8-B7E8-5EA2D491C2DA}" type="sibTrans" cxnId="{CD776C28-2FE6-4275-B14C-5A985D305F57}">
      <dgm:prSet/>
      <dgm:spPr/>
      <dgm:t>
        <a:bodyPr/>
        <a:lstStyle/>
        <a:p>
          <a:endParaRPr lang="en-US"/>
        </a:p>
      </dgm:t>
    </dgm:pt>
    <dgm:pt modelId="{E7C65D8D-69AA-401E-A034-A54C60C2F697}">
      <dgm:prSet/>
      <dgm:spPr/>
      <dgm:t>
        <a:bodyPr/>
        <a:lstStyle/>
        <a:p>
          <a:r>
            <a:rPr lang="en-US" b="1" dirty="0" err="1"/>
            <a:t>Ação</a:t>
          </a:r>
          <a:r>
            <a:rPr lang="en-US" b="1" dirty="0"/>
            <a:t> </a:t>
          </a:r>
          <a:r>
            <a:rPr lang="en-US" b="1" dirty="0" err="1"/>
            <a:t>autolimpante</a:t>
          </a:r>
          <a:r>
            <a:rPr lang="en-US" b="1" dirty="0"/>
            <a:t>: </a:t>
          </a:r>
          <a:r>
            <a:rPr lang="en-US" dirty="0"/>
            <a:t>O </a:t>
          </a:r>
          <a:r>
            <a:rPr lang="en-US" dirty="0" err="1"/>
            <a:t>plástico</a:t>
          </a:r>
          <a:r>
            <a:rPr lang="en-US" dirty="0"/>
            <a:t> VCI </a:t>
          </a:r>
          <a:r>
            <a:rPr lang="en-US" dirty="0" err="1"/>
            <a:t>possui</a:t>
          </a:r>
          <a:r>
            <a:rPr lang="en-US" dirty="0"/>
            <a:t> </a:t>
          </a:r>
          <a:r>
            <a:rPr lang="en-US" dirty="0" err="1"/>
            <a:t>propriedades</a:t>
          </a:r>
          <a:r>
            <a:rPr lang="en-US" dirty="0"/>
            <a:t> </a:t>
          </a:r>
          <a:r>
            <a:rPr lang="en-US" dirty="0" err="1"/>
            <a:t>autolimpantes</a:t>
          </a:r>
          <a:r>
            <a:rPr lang="en-US" dirty="0"/>
            <a:t>, </a:t>
          </a:r>
          <a:r>
            <a:rPr lang="en-US" dirty="0" err="1"/>
            <a:t>eliminando</a:t>
          </a:r>
          <a:r>
            <a:rPr lang="en-US" dirty="0"/>
            <a:t> a </a:t>
          </a:r>
          <a:r>
            <a:rPr lang="en-US" dirty="0" err="1"/>
            <a:t>necessidade</a:t>
          </a:r>
          <a:r>
            <a:rPr lang="en-US" dirty="0"/>
            <a:t> de </a:t>
          </a:r>
          <a:r>
            <a:rPr lang="en-US" dirty="0" err="1"/>
            <a:t>aplicação</a:t>
          </a:r>
          <a:r>
            <a:rPr lang="en-US" dirty="0"/>
            <a:t> de </a:t>
          </a:r>
          <a:r>
            <a:rPr lang="en-US" dirty="0" err="1"/>
            <a:t>produtos</a:t>
          </a:r>
          <a:r>
            <a:rPr lang="en-US" dirty="0"/>
            <a:t> </a:t>
          </a:r>
          <a:r>
            <a:rPr lang="en-US" dirty="0" err="1"/>
            <a:t>químicos</a:t>
          </a:r>
          <a:r>
            <a:rPr lang="en-US" dirty="0"/>
            <a:t> </a:t>
          </a:r>
          <a:r>
            <a:rPr lang="en-US" dirty="0" err="1"/>
            <a:t>adicionais</a:t>
          </a:r>
          <a:r>
            <a:rPr lang="en-US" dirty="0"/>
            <a:t> para remover a </a:t>
          </a:r>
          <a:r>
            <a:rPr lang="en-US" dirty="0" err="1"/>
            <a:t>corrosão</a:t>
          </a:r>
          <a:r>
            <a:rPr lang="en-US" dirty="0"/>
            <a:t> das </a:t>
          </a:r>
          <a:r>
            <a:rPr lang="en-US" dirty="0" err="1"/>
            <a:t>peças</a:t>
          </a:r>
          <a:endParaRPr lang="en-US" dirty="0"/>
        </a:p>
      </dgm:t>
    </dgm:pt>
    <dgm:pt modelId="{41E7BFBD-910C-457B-82E5-11A73898B86F}" type="parTrans" cxnId="{D7C89CAB-EC74-4F90-A235-62BFF3B2CDC5}">
      <dgm:prSet/>
      <dgm:spPr/>
      <dgm:t>
        <a:bodyPr/>
        <a:lstStyle/>
        <a:p>
          <a:endParaRPr lang="en-US"/>
        </a:p>
      </dgm:t>
    </dgm:pt>
    <dgm:pt modelId="{90F3C694-8647-44CB-A574-8B673DEA3E5F}" type="sibTrans" cxnId="{D7C89CAB-EC74-4F90-A235-62BFF3B2CDC5}">
      <dgm:prSet/>
      <dgm:spPr/>
      <dgm:t>
        <a:bodyPr/>
        <a:lstStyle/>
        <a:p>
          <a:endParaRPr lang="en-US"/>
        </a:p>
      </dgm:t>
    </dgm:pt>
    <dgm:pt modelId="{D1484B6F-725C-4818-BDE7-E5CD365708E6}" type="pres">
      <dgm:prSet presAssocID="{971F6921-123C-44F0-9069-BB238481039B}" presName="root" presStyleCnt="0">
        <dgm:presLayoutVars>
          <dgm:dir/>
          <dgm:resizeHandles val="exact"/>
        </dgm:presLayoutVars>
      </dgm:prSet>
      <dgm:spPr/>
    </dgm:pt>
    <dgm:pt modelId="{197968E7-BD03-4C86-A0CB-7DE9F057FAD6}" type="pres">
      <dgm:prSet presAssocID="{9E713354-E971-44E0-B283-872FD2D75893}" presName="compNode" presStyleCnt="0"/>
      <dgm:spPr/>
    </dgm:pt>
    <dgm:pt modelId="{52E93C0A-D814-4C74-B605-17ADAF7DF396}" type="pres">
      <dgm:prSet presAssocID="{9E713354-E971-44E0-B283-872FD2D75893}" presName="bgRect" presStyleLbl="bgShp" presStyleIdx="0" presStyleCnt="3"/>
      <dgm:spPr>
        <a:solidFill>
          <a:schemeClr val="accent5"/>
        </a:solidFill>
      </dgm:spPr>
    </dgm:pt>
    <dgm:pt modelId="{8A672720-E7A3-4823-9922-A3DB3EDFD85E}" type="pres">
      <dgm:prSet presAssocID="{9E713354-E971-44E0-B283-872FD2D75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CC6939DD-BDDA-44DF-9B0C-25B6DA836AD3}" type="pres">
      <dgm:prSet presAssocID="{9E713354-E971-44E0-B283-872FD2D75893}" presName="spaceRect" presStyleCnt="0"/>
      <dgm:spPr/>
    </dgm:pt>
    <dgm:pt modelId="{BDB36CFF-B0A1-4D6C-B7DC-0C306C891B98}" type="pres">
      <dgm:prSet presAssocID="{9E713354-E971-44E0-B283-872FD2D75893}" presName="parTx" presStyleLbl="revTx" presStyleIdx="0" presStyleCnt="3">
        <dgm:presLayoutVars>
          <dgm:chMax val="0"/>
          <dgm:chPref val="0"/>
        </dgm:presLayoutVars>
      </dgm:prSet>
      <dgm:spPr/>
    </dgm:pt>
    <dgm:pt modelId="{4DC81122-48B2-4470-B577-2F41AAA3E8E2}" type="pres">
      <dgm:prSet presAssocID="{7DBFC52F-2293-424B-A6BC-B5B673EAA17E}" presName="sibTrans" presStyleCnt="0"/>
      <dgm:spPr/>
    </dgm:pt>
    <dgm:pt modelId="{99ED6FAB-5DAE-41CE-80F1-C7FCCF4A6D3C}" type="pres">
      <dgm:prSet presAssocID="{D9BA5C4F-7B60-4B87-A077-F4391566866D}" presName="compNode" presStyleCnt="0"/>
      <dgm:spPr/>
    </dgm:pt>
    <dgm:pt modelId="{E0344D29-A71D-4FDB-B7FD-87E330CDAE23}" type="pres">
      <dgm:prSet presAssocID="{D9BA5C4F-7B60-4B87-A077-F4391566866D}" presName="bgRect" presStyleLbl="bgShp" presStyleIdx="1" presStyleCnt="3"/>
      <dgm:spPr>
        <a:solidFill>
          <a:schemeClr val="accent6"/>
        </a:solidFill>
      </dgm:spPr>
    </dgm:pt>
    <dgm:pt modelId="{44559D1B-3374-4CD4-80AB-8C39936B36FB}" type="pres">
      <dgm:prSet presAssocID="{D9BA5C4F-7B60-4B87-A077-F4391566866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8A1950CA-9F02-4097-BAC1-E9F32C5B4F7B}" type="pres">
      <dgm:prSet presAssocID="{D9BA5C4F-7B60-4B87-A077-F4391566866D}" presName="spaceRect" presStyleCnt="0"/>
      <dgm:spPr/>
    </dgm:pt>
    <dgm:pt modelId="{043A7E7D-2DE3-4382-AEF9-42501D5A12C0}" type="pres">
      <dgm:prSet presAssocID="{D9BA5C4F-7B60-4B87-A077-F4391566866D}" presName="parTx" presStyleLbl="revTx" presStyleIdx="1" presStyleCnt="3">
        <dgm:presLayoutVars>
          <dgm:chMax val="0"/>
          <dgm:chPref val="0"/>
        </dgm:presLayoutVars>
      </dgm:prSet>
      <dgm:spPr/>
    </dgm:pt>
    <dgm:pt modelId="{49D49A8F-F9C2-4DE1-AD4C-3EBCB2751250}" type="pres">
      <dgm:prSet presAssocID="{3F68DA35-6D0F-47F8-B7E8-5EA2D491C2DA}" presName="sibTrans" presStyleCnt="0"/>
      <dgm:spPr/>
    </dgm:pt>
    <dgm:pt modelId="{C5080E6C-BEE9-4B86-93D1-C38F08C1EC6C}" type="pres">
      <dgm:prSet presAssocID="{E7C65D8D-69AA-401E-A034-A54C60C2F697}" presName="compNode" presStyleCnt="0"/>
      <dgm:spPr/>
    </dgm:pt>
    <dgm:pt modelId="{D71C5EE1-B42C-4563-A69E-595F3DBC7D2F}" type="pres">
      <dgm:prSet presAssocID="{E7C65D8D-69AA-401E-A034-A54C60C2F697}" presName="bgRect" presStyleLbl="bgShp" presStyleIdx="2" presStyleCnt="3"/>
      <dgm:spPr>
        <a:solidFill>
          <a:schemeClr val="accent4">
            <a:lumMod val="60000"/>
            <a:lumOff val="40000"/>
          </a:schemeClr>
        </a:solidFill>
      </dgm:spPr>
    </dgm:pt>
    <dgm:pt modelId="{4AAAD1EE-98CC-41D5-B05C-557257675B81}" type="pres">
      <dgm:prSet presAssocID="{E7C65D8D-69AA-401E-A034-A54C60C2F69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sco"/>
        </a:ext>
      </dgm:extLst>
    </dgm:pt>
    <dgm:pt modelId="{348E3930-1718-4C3B-9E90-0EFC38ACB15E}" type="pres">
      <dgm:prSet presAssocID="{E7C65D8D-69AA-401E-A034-A54C60C2F697}" presName="spaceRect" presStyleCnt="0"/>
      <dgm:spPr/>
    </dgm:pt>
    <dgm:pt modelId="{02D53654-D910-4BFF-9700-C9EDFD52C391}" type="pres">
      <dgm:prSet presAssocID="{E7C65D8D-69AA-401E-A034-A54C60C2F6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786A26-755D-4AB1-9476-B1BFF156014E}" type="presOf" srcId="{D9BA5C4F-7B60-4B87-A077-F4391566866D}" destId="{043A7E7D-2DE3-4382-AEF9-42501D5A12C0}" srcOrd="0" destOrd="0" presId="urn:microsoft.com/office/officeart/2018/2/layout/IconVerticalSolidList"/>
    <dgm:cxn modelId="{CD776C28-2FE6-4275-B14C-5A985D305F57}" srcId="{971F6921-123C-44F0-9069-BB238481039B}" destId="{D9BA5C4F-7B60-4B87-A077-F4391566866D}" srcOrd="1" destOrd="0" parTransId="{A44E44F8-A633-469A-AE46-C8CFDCFC068D}" sibTransId="{3F68DA35-6D0F-47F8-B7E8-5EA2D491C2DA}"/>
    <dgm:cxn modelId="{8D520B5C-2EB7-4CFA-BC1E-98D44A7B79C3}" type="presOf" srcId="{971F6921-123C-44F0-9069-BB238481039B}" destId="{D1484B6F-725C-4818-BDE7-E5CD365708E6}" srcOrd="0" destOrd="0" presId="urn:microsoft.com/office/officeart/2018/2/layout/IconVerticalSolidList"/>
    <dgm:cxn modelId="{E1DD147D-5F61-4CB8-AC80-B2B52514F1AC}" srcId="{971F6921-123C-44F0-9069-BB238481039B}" destId="{9E713354-E971-44E0-B283-872FD2D75893}" srcOrd="0" destOrd="0" parTransId="{70F66402-E0BC-49CF-AE97-2052326E29D3}" sibTransId="{7DBFC52F-2293-424B-A6BC-B5B673EAA17E}"/>
    <dgm:cxn modelId="{D7C89CAB-EC74-4F90-A235-62BFF3B2CDC5}" srcId="{971F6921-123C-44F0-9069-BB238481039B}" destId="{E7C65D8D-69AA-401E-A034-A54C60C2F697}" srcOrd="2" destOrd="0" parTransId="{41E7BFBD-910C-457B-82E5-11A73898B86F}" sibTransId="{90F3C694-8647-44CB-A574-8B673DEA3E5F}"/>
    <dgm:cxn modelId="{37EACDAF-D5B9-493F-BB0B-42DE90971277}" type="presOf" srcId="{9E713354-E971-44E0-B283-872FD2D75893}" destId="{BDB36CFF-B0A1-4D6C-B7DC-0C306C891B98}" srcOrd="0" destOrd="0" presId="urn:microsoft.com/office/officeart/2018/2/layout/IconVerticalSolidList"/>
    <dgm:cxn modelId="{138A6EF3-C1F1-4D3F-A041-D64752C3C9F6}" type="presOf" srcId="{E7C65D8D-69AA-401E-A034-A54C60C2F697}" destId="{02D53654-D910-4BFF-9700-C9EDFD52C391}" srcOrd="0" destOrd="0" presId="urn:microsoft.com/office/officeart/2018/2/layout/IconVerticalSolidList"/>
    <dgm:cxn modelId="{AC1C5569-8A04-485E-810E-8FD6A69FC0A2}" type="presParOf" srcId="{D1484B6F-725C-4818-BDE7-E5CD365708E6}" destId="{197968E7-BD03-4C86-A0CB-7DE9F057FAD6}" srcOrd="0" destOrd="0" presId="urn:microsoft.com/office/officeart/2018/2/layout/IconVerticalSolidList"/>
    <dgm:cxn modelId="{A44C41C4-8436-43AD-9FE4-C12274F03340}" type="presParOf" srcId="{197968E7-BD03-4C86-A0CB-7DE9F057FAD6}" destId="{52E93C0A-D814-4C74-B605-17ADAF7DF396}" srcOrd="0" destOrd="0" presId="urn:microsoft.com/office/officeart/2018/2/layout/IconVerticalSolidList"/>
    <dgm:cxn modelId="{3B4B182B-0472-4C86-8D64-11D28304A9BB}" type="presParOf" srcId="{197968E7-BD03-4C86-A0CB-7DE9F057FAD6}" destId="{8A672720-E7A3-4823-9922-A3DB3EDFD85E}" srcOrd="1" destOrd="0" presId="urn:microsoft.com/office/officeart/2018/2/layout/IconVerticalSolidList"/>
    <dgm:cxn modelId="{A2A3C89F-688B-4174-BA79-373DBCB96096}" type="presParOf" srcId="{197968E7-BD03-4C86-A0CB-7DE9F057FAD6}" destId="{CC6939DD-BDDA-44DF-9B0C-25B6DA836AD3}" srcOrd="2" destOrd="0" presId="urn:microsoft.com/office/officeart/2018/2/layout/IconVerticalSolidList"/>
    <dgm:cxn modelId="{49A64CFF-6B05-45EE-8945-1B07A0627950}" type="presParOf" srcId="{197968E7-BD03-4C86-A0CB-7DE9F057FAD6}" destId="{BDB36CFF-B0A1-4D6C-B7DC-0C306C891B98}" srcOrd="3" destOrd="0" presId="urn:microsoft.com/office/officeart/2018/2/layout/IconVerticalSolidList"/>
    <dgm:cxn modelId="{AFC5C481-7D39-4A10-9C20-0E31E65ABD3C}" type="presParOf" srcId="{D1484B6F-725C-4818-BDE7-E5CD365708E6}" destId="{4DC81122-48B2-4470-B577-2F41AAA3E8E2}" srcOrd="1" destOrd="0" presId="urn:microsoft.com/office/officeart/2018/2/layout/IconVerticalSolidList"/>
    <dgm:cxn modelId="{FB16CB2B-1343-45FB-B70A-86972B0E62B0}" type="presParOf" srcId="{D1484B6F-725C-4818-BDE7-E5CD365708E6}" destId="{99ED6FAB-5DAE-41CE-80F1-C7FCCF4A6D3C}" srcOrd="2" destOrd="0" presId="urn:microsoft.com/office/officeart/2018/2/layout/IconVerticalSolidList"/>
    <dgm:cxn modelId="{01C06CBC-890C-4F1F-BE04-6E1E827D82E9}" type="presParOf" srcId="{99ED6FAB-5DAE-41CE-80F1-C7FCCF4A6D3C}" destId="{E0344D29-A71D-4FDB-B7FD-87E330CDAE23}" srcOrd="0" destOrd="0" presId="urn:microsoft.com/office/officeart/2018/2/layout/IconVerticalSolidList"/>
    <dgm:cxn modelId="{8E14B95A-2D73-465A-BB70-E282DA83BBCE}" type="presParOf" srcId="{99ED6FAB-5DAE-41CE-80F1-C7FCCF4A6D3C}" destId="{44559D1B-3374-4CD4-80AB-8C39936B36FB}" srcOrd="1" destOrd="0" presId="urn:microsoft.com/office/officeart/2018/2/layout/IconVerticalSolidList"/>
    <dgm:cxn modelId="{74D4FDB2-00F2-48E6-B9D0-AAF4177B399D}" type="presParOf" srcId="{99ED6FAB-5DAE-41CE-80F1-C7FCCF4A6D3C}" destId="{8A1950CA-9F02-4097-BAC1-E9F32C5B4F7B}" srcOrd="2" destOrd="0" presId="urn:microsoft.com/office/officeart/2018/2/layout/IconVerticalSolidList"/>
    <dgm:cxn modelId="{7C255D41-4FDB-4ECE-BA1C-F1A5BCC1BE64}" type="presParOf" srcId="{99ED6FAB-5DAE-41CE-80F1-C7FCCF4A6D3C}" destId="{043A7E7D-2DE3-4382-AEF9-42501D5A12C0}" srcOrd="3" destOrd="0" presId="urn:microsoft.com/office/officeart/2018/2/layout/IconVerticalSolidList"/>
    <dgm:cxn modelId="{8F0D05B4-DBC7-4286-89CB-6D2A8D061D73}" type="presParOf" srcId="{D1484B6F-725C-4818-BDE7-E5CD365708E6}" destId="{49D49A8F-F9C2-4DE1-AD4C-3EBCB2751250}" srcOrd="3" destOrd="0" presId="urn:microsoft.com/office/officeart/2018/2/layout/IconVerticalSolidList"/>
    <dgm:cxn modelId="{53642E84-DF14-481C-A6CB-A29859774533}" type="presParOf" srcId="{D1484B6F-725C-4818-BDE7-E5CD365708E6}" destId="{C5080E6C-BEE9-4B86-93D1-C38F08C1EC6C}" srcOrd="4" destOrd="0" presId="urn:microsoft.com/office/officeart/2018/2/layout/IconVerticalSolidList"/>
    <dgm:cxn modelId="{8A8F80E1-EF6A-4377-A597-8474CD00518A}" type="presParOf" srcId="{C5080E6C-BEE9-4B86-93D1-C38F08C1EC6C}" destId="{D71C5EE1-B42C-4563-A69E-595F3DBC7D2F}" srcOrd="0" destOrd="0" presId="urn:microsoft.com/office/officeart/2018/2/layout/IconVerticalSolidList"/>
    <dgm:cxn modelId="{A45E1F26-12E4-4D27-9331-C8266AF9D5FD}" type="presParOf" srcId="{C5080E6C-BEE9-4B86-93D1-C38F08C1EC6C}" destId="{4AAAD1EE-98CC-41D5-B05C-557257675B81}" srcOrd="1" destOrd="0" presId="urn:microsoft.com/office/officeart/2018/2/layout/IconVerticalSolidList"/>
    <dgm:cxn modelId="{E94B8EF3-E865-4117-A662-461A446A568C}" type="presParOf" srcId="{C5080E6C-BEE9-4B86-93D1-C38F08C1EC6C}" destId="{348E3930-1718-4C3B-9E90-0EFC38ACB15E}" srcOrd="2" destOrd="0" presId="urn:microsoft.com/office/officeart/2018/2/layout/IconVerticalSolidList"/>
    <dgm:cxn modelId="{D0724F8B-E13A-499F-B21A-A927895A2DBB}" type="presParOf" srcId="{C5080E6C-BEE9-4B86-93D1-C38F08C1EC6C}" destId="{02D53654-D910-4BFF-9700-C9EDFD52C3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8C1BE-B70D-4D66-BD6F-2F1D6C87FBA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B0F91-E6F9-4816-9334-706D60BA97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5F027-3F7B-4FC1-94F0-A349785C0AF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Treinamento</a:t>
          </a:r>
          <a:r>
            <a:rPr lang="en-US" sz="2300" b="1" kern="1200" dirty="0"/>
            <a:t> da Equipe: </a:t>
          </a:r>
          <a:r>
            <a:rPr lang="en-US" sz="2300" kern="1200" dirty="0" err="1"/>
            <a:t>Garantir</a:t>
          </a:r>
          <a:r>
            <a:rPr lang="en-US" sz="2300" kern="1200" dirty="0"/>
            <a:t> que </a:t>
          </a:r>
          <a:r>
            <a:rPr lang="en-US" sz="2300" kern="1200" dirty="0" err="1"/>
            <a:t>todos</a:t>
          </a:r>
          <a:r>
            <a:rPr lang="en-US" sz="2300" kern="1200" dirty="0"/>
            <a:t> </a:t>
          </a:r>
          <a:r>
            <a:rPr lang="en-US" sz="2300" kern="1200" dirty="0" err="1"/>
            <a:t>os</a:t>
          </a:r>
          <a:r>
            <a:rPr lang="en-US" sz="2300" kern="1200" dirty="0"/>
            <a:t> </a:t>
          </a:r>
          <a:r>
            <a:rPr lang="en-US" sz="2300" kern="1200" dirty="0" err="1"/>
            <a:t>membros</a:t>
          </a:r>
          <a:r>
            <a:rPr lang="en-US" sz="2300" kern="1200" dirty="0"/>
            <a:t> da equipe de pintura </a:t>
          </a:r>
          <a:r>
            <a:rPr lang="en-US" sz="2300" kern="1200" dirty="0" err="1"/>
            <a:t>sejam</a:t>
          </a:r>
          <a:r>
            <a:rPr lang="en-US" sz="2300" kern="1200" dirty="0"/>
            <a:t> </a:t>
          </a:r>
          <a:r>
            <a:rPr lang="en-US" sz="2300" kern="1200" dirty="0" err="1"/>
            <a:t>devidamente</a:t>
          </a:r>
          <a:r>
            <a:rPr lang="en-US" sz="2300" kern="1200" dirty="0"/>
            <a:t> </a:t>
          </a:r>
          <a:r>
            <a:rPr lang="en-US" sz="2300" kern="1200" dirty="0" err="1"/>
            <a:t>treinados</a:t>
          </a:r>
          <a:r>
            <a:rPr lang="en-US" sz="2300" kern="1200" dirty="0"/>
            <a:t> para </a:t>
          </a:r>
          <a:r>
            <a:rPr lang="en-US" sz="2300" kern="1200" dirty="0" err="1"/>
            <a:t>identificar</a:t>
          </a:r>
          <a:r>
            <a:rPr lang="en-US" sz="2300" kern="1200" dirty="0"/>
            <a:t> e </a:t>
          </a:r>
          <a:r>
            <a:rPr lang="en-US" sz="2300" kern="1200" dirty="0" err="1"/>
            <a:t>evitar</a:t>
          </a:r>
          <a:r>
            <a:rPr lang="en-US" sz="2300" kern="1200" dirty="0"/>
            <a:t> a </a:t>
          </a:r>
          <a:r>
            <a:rPr lang="en-US" sz="2300" kern="1200" dirty="0" err="1"/>
            <a:t>presença</a:t>
          </a:r>
          <a:r>
            <a:rPr lang="en-US" sz="2300" kern="1200" dirty="0"/>
            <a:t> de FO.</a:t>
          </a:r>
        </a:p>
      </dsp:txBody>
      <dsp:txXfrm>
        <a:off x="1435988" y="531"/>
        <a:ext cx="9079611" cy="1243280"/>
      </dsp:txXfrm>
    </dsp:sp>
    <dsp:sp modelId="{70C0D320-477A-47AD-A3A1-14CC1FDAD7F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5F300-2AC2-4AFB-8578-57C374F058B0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1BF1E-CEA3-424B-81A8-E5CD83E3A163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Inspeção</a:t>
          </a:r>
          <a:r>
            <a:rPr lang="en-US" sz="2300" b="1" kern="1200" dirty="0"/>
            <a:t> </a:t>
          </a:r>
          <a:r>
            <a:rPr lang="en-US" sz="2300" b="1" kern="1200" dirty="0" err="1"/>
            <a:t>Rigorosa</a:t>
          </a:r>
          <a:r>
            <a:rPr lang="en-US" sz="2300" b="1" kern="1200" dirty="0"/>
            <a:t>: </a:t>
          </a:r>
          <a:r>
            <a:rPr lang="en-US" sz="2300" kern="1200" dirty="0" err="1"/>
            <a:t>Realizar</a:t>
          </a:r>
          <a:r>
            <a:rPr lang="en-US" sz="2300" kern="1200" dirty="0"/>
            <a:t> </a:t>
          </a:r>
          <a:r>
            <a:rPr lang="en-US" sz="2300" kern="1200" dirty="0" err="1"/>
            <a:t>inspeções</a:t>
          </a:r>
          <a:r>
            <a:rPr lang="en-US" sz="2300" kern="1200" dirty="0"/>
            <a:t> </a:t>
          </a:r>
          <a:r>
            <a:rPr lang="en-US" sz="2300" kern="1200" dirty="0" err="1"/>
            <a:t>detalhadas</a:t>
          </a:r>
          <a:r>
            <a:rPr lang="en-US" sz="2300" kern="1200" dirty="0"/>
            <a:t> antes, </a:t>
          </a:r>
          <a:r>
            <a:rPr lang="en-US" sz="2300" kern="1200" dirty="0" err="1"/>
            <a:t>durante</a:t>
          </a:r>
          <a:r>
            <a:rPr lang="en-US" sz="2300" kern="1200" dirty="0"/>
            <a:t> e </a:t>
          </a:r>
          <a:r>
            <a:rPr lang="en-US" sz="2300" kern="1200" dirty="0" err="1"/>
            <a:t>após</a:t>
          </a:r>
          <a:r>
            <a:rPr lang="en-US" sz="2300" kern="1200" dirty="0"/>
            <a:t> o </a:t>
          </a:r>
          <a:r>
            <a:rPr lang="en-US" sz="2300" kern="1200" dirty="0" err="1"/>
            <a:t>processo</a:t>
          </a:r>
          <a:r>
            <a:rPr lang="en-US" sz="2300" kern="1200" dirty="0"/>
            <a:t> de pintura para </a:t>
          </a:r>
          <a:r>
            <a:rPr lang="en-US" sz="2300" kern="1200" dirty="0" err="1"/>
            <a:t>identificar</a:t>
          </a:r>
          <a:r>
            <a:rPr lang="en-US" sz="2300" kern="1200" dirty="0"/>
            <a:t> e </a:t>
          </a:r>
          <a:r>
            <a:rPr lang="en-US" sz="2300" kern="1200" dirty="0" err="1"/>
            <a:t>corrigir</a:t>
          </a:r>
          <a:r>
            <a:rPr lang="en-US" sz="2300" kern="1200" dirty="0"/>
            <a:t> </a:t>
          </a:r>
          <a:r>
            <a:rPr lang="en-US" sz="2300" kern="1200" dirty="0" err="1"/>
            <a:t>qualquer</a:t>
          </a:r>
          <a:r>
            <a:rPr lang="en-US" sz="2300" kern="1200" dirty="0"/>
            <a:t> </a:t>
          </a:r>
          <a:r>
            <a:rPr lang="en-US" sz="2300" kern="1200" dirty="0" err="1"/>
            <a:t>presença</a:t>
          </a:r>
          <a:r>
            <a:rPr lang="en-US" sz="2300" kern="1200" dirty="0"/>
            <a:t> de FO.</a:t>
          </a:r>
        </a:p>
      </dsp:txBody>
      <dsp:txXfrm>
        <a:off x="1435988" y="1554631"/>
        <a:ext cx="9079611" cy="1243280"/>
      </dsp:txXfrm>
    </dsp:sp>
    <dsp:sp modelId="{709117F9-24C8-487F-8B5C-49ED775B6BEF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534F8-38D1-494C-8078-A78D87DE22AF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4803-2E05-4D4A-B236-92010A919756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Uso de Barreiras Físicas: </a:t>
          </a:r>
          <a:r>
            <a:rPr lang="en-US" sz="2300" kern="1200"/>
            <a:t>Implementar barreiras físicas, como plásticos e canoplas, para proteger as áreas circundantes e prevenir a entrada de FO.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93C0A-D814-4C74-B605-17ADAF7DF396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2720-E7A3-4823-9922-A3DB3EDFD85E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36CFF-B0A1-4D6C-B7DC-0C306C891B9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Liberação</a:t>
          </a:r>
          <a:r>
            <a:rPr lang="en-US" sz="2300" b="1" kern="1200" dirty="0"/>
            <a:t> de </a:t>
          </a:r>
          <a:r>
            <a:rPr lang="en-US" sz="2300" b="1" kern="1200" dirty="0" err="1"/>
            <a:t>compostos</a:t>
          </a:r>
          <a:r>
            <a:rPr lang="en-US" sz="2300" b="1" kern="1200" dirty="0"/>
            <a:t> </a:t>
          </a:r>
          <a:r>
            <a:rPr lang="en-US" sz="2300" b="1" kern="1200" dirty="0" err="1"/>
            <a:t>voláteis</a:t>
          </a:r>
          <a:r>
            <a:rPr lang="pt-BR" sz="2300" b="1" kern="1200" dirty="0"/>
            <a:t>: </a:t>
          </a:r>
          <a:r>
            <a:rPr lang="en-US" sz="2300" kern="1200" dirty="0"/>
            <a:t>O </a:t>
          </a:r>
          <a:r>
            <a:rPr lang="en-US" sz="2300" kern="1200" dirty="0" err="1"/>
            <a:t>plástico</a:t>
          </a:r>
          <a:r>
            <a:rPr lang="en-US" sz="2300" kern="1200" dirty="0"/>
            <a:t> VCI libera </a:t>
          </a:r>
          <a:r>
            <a:rPr lang="en-US" sz="2300" kern="1200" dirty="0" err="1"/>
            <a:t>substâncias</a:t>
          </a:r>
          <a:r>
            <a:rPr lang="en-US" sz="2300" kern="1200" dirty="0"/>
            <a:t> </a:t>
          </a:r>
          <a:r>
            <a:rPr lang="en-US" sz="2300" kern="1200" dirty="0" err="1"/>
            <a:t>voláteis</a:t>
          </a:r>
          <a:r>
            <a:rPr lang="en-US" sz="2300" kern="1200" dirty="0"/>
            <a:t> que </a:t>
          </a:r>
          <a:r>
            <a:rPr lang="en-US" sz="2300" kern="1200" dirty="0" err="1"/>
            <a:t>criam</a:t>
          </a:r>
          <a:r>
            <a:rPr lang="en-US" sz="2300" kern="1200" dirty="0"/>
            <a:t> </a:t>
          </a:r>
          <a:r>
            <a:rPr lang="en-US" sz="2300" kern="1200" dirty="0" err="1"/>
            <a:t>uma</a:t>
          </a:r>
          <a:r>
            <a:rPr lang="en-US" sz="2300" kern="1200" dirty="0"/>
            <a:t> </a:t>
          </a:r>
          <a:r>
            <a:rPr lang="en-US" sz="2300" kern="1200" dirty="0" err="1"/>
            <a:t>atmosfera</a:t>
          </a:r>
          <a:r>
            <a:rPr lang="en-US" sz="2300" kern="1200" dirty="0"/>
            <a:t> </a:t>
          </a:r>
          <a:r>
            <a:rPr lang="en-US" sz="2300" kern="1200" dirty="0" err="1"/>
            <a:t>protetora</a:t>
          </a:r>
          <a:r>
            <a:rPr lang="en-US" sz="2300" kern="1200" dirty="0"/>
            <a:t> </a:t>
          </a:r>
          <a:r>
            <a:rPr lang="en-US" sz="2300" kern="1200" dirty="0" err="1"/>
            <a:t>ao</a:t>
          </a:r>
          <a:r>
            <a:rPr lang="en-US" sz="2300" kern="1200" dirty="0"/>
            <a:t> </a:t>
          </a:r>
          <a:r>
            <a:rPr lang="en-US" sz="2300" kern="1200" dirty="0" err="1"/>
            <a:t>redor</a:t>
          </a:r>
          <a:r>
            <a:rPr lang="en-US" sz="2300" kern="1200" dirty="0"/>
            <a:t> das </a:t>
          </a:r>
          <a:r>
            <a:rPr lang="en-US" sz="2300" kern="1200" dirty="0" err="1"/>
            <a:t>peças</a:t>
          </a:r>
          <a:r>
            <a:rPr lang="en-US" sz="2300" kern="1200" dirty="0"/>
            <a:t>, </a:t>
          </a:r>
          <a:r>
            <a:rPr lang="en-US" sz="2300" kern="1200" dirty="0" err="1"/>
            <a:t>inibindo</a:t>
          </a:r>
          <a:r>
            <a:rPr lang="en-US" sz="2300" kern="1200" dirty="0"/>
            <a:t> a </a:t>
          </a:r>
          <a:r>
            <a:rPr lang="en-US" sz="2300" kern="1200" dirty="0" err="1"/>
            <a:t>corrosão</a:t>
          </a:r>
          <a:r>
            <a:rPr lang="en-US" sz="2300" kern="1200" dirty="0"/>
            <a:t> e a </a:t>
          </a:r>
          <a:r>
            <a:rPr lang="en-US" sz="2300" kern="1200" dirty="0" err="1"/>
            <a:t>oxidação</a:t>
          </a:r>
          <a:endParaRPr lang="en-US" sz="2300" kern="1200" dirty="0"/>
        </a:p>
      </dsp:txBody>
      <dsp:txXfrm>
        <a:off x="1435988" y="531"/>
        <a:ext cx="9079611" cy="1243280"/>
      </dsp:txXfrm>
    </dsp:sp>
    <dsp:sp modelId="{E0344D29-A71D-4FDB-B7FD-87E330CDAE23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59D1B-3374-4CD4-80AB-8C39936B36F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7E7D-2DE3-4382-AEF9-42501D5A12C0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Adsorção</a:t>
          </a:r>
          <a:r>
            <a:rPr lang="en-US" sz="2300" b="1" kern="1200" dirty="0"/>
            <a:t> de </a:t>
          </a:r>
          <a:r>
            <a:rPr lang="en-US" sz="2300" b="1" kern="1200" dirty="0" err="1"/>
            <a:t>umidade</a:t>
          </a:r>
          <a:r>
            <a:rPr lang="en-US" sz="2300" b="1" kern="1200" dirty="0"/>
            <a:t>: </a:t>
          </a:r>
          <a:r>
            <a:rPr lang="en-US" sz="2300" kern="1200" dirty="0"/>
            <a:t>O </a:t>
          </a:r>
          <a:r>
            <a:rPr lang="en-US" sz="2300" kern="1200" dirty="0" err="1"/>
            <a:t>plástico</a:t>
          </a:r>
          <a:r>
            <a:rPr lang="en-US" sz="2300" kern="1200" dirty="0"/>
            <a:t> VCI </a:t>
          </a:r>
          <a:r>
            <a:rPr lang="en-US" sz="2300" kern="1200" dirty="0" err="1"/>
            <a:t>tem</a:t>
          </a:r>
          <a:r>
            <a:rPr lang="en-US" sz="2300" kern="1200" dirty="0"/>
            <a:t> a </a:t>
          </a:r>
          <a:r>
            <a:rPr lang="en-US" sz="2300" kern="1200" dirty="0" err="1"/>
            <a:t>capacidade</a:t>
          </a:r>
          <a:r>
            <a:rPr lang="en-US" sz="2300" kern="1200" dirty="0"/>
            <a:t> de </a:t>
          </a:r>
          <a:r>
            <a:rPr lang="en-US" sz="2300" kern="1200" dirty="0" err="1"/>
            <a:t>adsorver</a:t>
          </a:r>
          <a:r>
            <a:rPr lang="en-US" sz="2300" kern="1200" dirty="0"/>
            <a:t> a </a:t>
          </a:r>
          <a:r>
            <a:rPr lang="en-US" sz="2300" kern="1200" dirty="0" err="1"/>
            <a:t>umidade</a:t>
          </a:r>
          <a:r>
            <a:rPr lang="en-US" sz="2300" kern="1200" dirty="0"/>
            <a:t> </a:t>
          </a:r>
          <a:r>
            <a:rPr lang="en-US" sz="2300" kern="1200" dirty="0" err="1"/>
            <a:t>presente</a:t>
          </a:r>
          <a:r>
            <a:rPr lang="en-US" sz="2300" kern="1200" dirty="0"/>
            <a:t> no </a:t>
          </a:r>
          <a:r>
            <a:rPr lang="en-US" sz="2300" kern="1200" dirty="0" err="1"/>
            <a:t>ambiente</a:t>
          </a:r>
          <a:r>
            <a:rPr lang="en-US" sz="2300" kern="1200" dirty="0"/>
            <a:t>, </a:t>
          </a:r>
          <a:r>
            <a:rPr lang="en-US" sz="2300" kern="1200" dirty="0" err="1"/>
            <a:t>evitando</a:t>
          </a:r>
          <a:r>
            <a:rPr lang="en-US" sz="2300" kern="1200" dirty="0"/>
            <a:t> a </a:t>
          </a:r>
          <a:r>
            <a:rPr lang="en-US" sz="2300" kern="1200" dirty="0" err="1"/>
            <a:t>formação</a:t>
          </a:r>
          <a:r>
            <a:rPr lang="en-US" sz="2300" kern="1200" dirty="0"/>
            <a:t> de </a:t>
          </a:r>
          <a:r>
            <a:rPr lang="en-US" sz="2300" kern="1200" dirty="0" err="1"/>
            <a:t>condensação</a:t>
          </a:r>
          <a:r>
            <a:rPr lang="en-US" sz="2300" kern="1200" dirty="0"/>
            <a:t> </a:t>
          </a:r>
          <a:r>
            <a:rPr lang="en-US" sz="2300" kern="1200" dirty="0" err="1"/>
            <a:t>sobre</a:t>
          </a:r>
          <a:r>
            <a:rPr lang="en-US" sz="2300" kern="1200" dirty="0"/>
            <a:t> as </a:t>
          </a:r>
          <a:r>
            <a:rPr lang="en-US" sz="2300" kern="1200" dirty="0" err="1"/>
            <a:t>peças</a:t>
          </a:r>
          <a:r>
            <a:rPr lang="en-US" sz="2300" kern="1200" dirty="0"/>
            <a:t> e </a:t>
          </a:r>
          <a:r>
            <a:rPr lang="en-US" sz="2300" kern="1200" dirty="0" err="1"/>
            <a:t>prevenindo</a:t>
          </a:r>
          <a:r>
            <a:rPr lang="en-US" sz="2300" kern="1200" dirty="0"/>
            <a:t> a </a:t>
          </a:r>
          <a:r>
            <a:rPr lang="en-US" sz="2300" kern="1200" dirty="0" err="1"/>
            <a:t>corrosão</a:t>
          </a:r>
          <a:r>
            <a:rPr lang="en-US" sz="2300" kern="1200" dirty="0"/>
            <a:t>.</a:t>
          </a:r>
        </a:p>
      </dsp:txBody>
      <dsp:txXfrm>
        <a:off x="1435988" y="1554631"/>
        <a:ext cx="9079611" cy="1243280"/>
      </dsp:txXfrm>
    </dsp:sp>
    <dsp:sp modelId="{D71C5EE1-B42C-4563-A69E-595F3DBC7D2F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AD1EE-98CC-41D5-B05C-557257675B81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53654-D910-4BFF-9700-C9EDFD52C391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Ação</a:t>
          </a:r>
          <a:r>
            <a:rPr lang="en-US" sz="2300" b="1" kern="1200" dirty="0"/>
            <a:t> </a:t>
          </a:r>
          <a:r>
            <a:rPr lang="en-US" sz="2300" b="1" kern="1200" dirty="0" err="1"/>
            <a:t>autolimpante</a:t>
          </a:r>
          <a:r>
            <a:rPr lang="en-US" sz="2300" b="1" kern="1200" dirty="0"/>
            <a:t>: </a:t>
          </a:r>
          <a:r>
            <a:rPr lang="en-US" sz="2300" kern="1200" dirty="0"/>
            <a:t>O </a:t>
          </a:r>
          <a:r>
            <a:rPr lang="en-US" sz="2300" kern="1200" dirty="0" err="1"/>
            <a:t>plástico</a:t>
          </a:r>
          <a:r>
            <a:rPr lang="en-US" sz="2300" kern="1200" dirty="0"/>
            <a:t> VCI </a:t>
          </a:r>
          <a:r>
            <a:rPr lang="en-US" sz="2300" kern="1200" dirty="0" err="1"/>
            <a:t>possui</a:t>
          </a:r>
          <a:r>
            <a:rPr lang="en-US" sz="2300" kern="1200" dirty="0"/>
            <a:t> </a:t>
          </a:r>
          <a:r>
            <a:rPr lang="en-US" sz="2300" kern="1200" dirty="0" err="1"/>
            <a:t>propriedades</a:t>
          </a:r>
          <a:r>
            <a:rPr lang="en-US" sz="2300" kern="1200" dirty="0"/>
            <a:t> </a:t>
          </a:r>
          <a:r>
            <a:rPr lang="en-US" sz="2300" kern="1200" dirty="0" err="1"/>
            <a:t>autolimpantes</a:t>
          </a:r>
          <a:r>
            <a:rPr lang="en-US" sz="2300" kern="1200" dirty="0"/>
            <a:t>, </a:t>
          </a:r>
          <a:r>
            <a:rPr lang="en-US" sz="2300" kern="1200" dirty="0" err="1"/>
            <a:t>eliminando</a:t>
          </a:r>
          <a:r>
            <a:rPr lang="en-US" sz="2300" kern="1200" dirty="0"/>
            <a:t> a </a:t>
          </a:r>
          <a:r>
            <a:rPr lang="en-US" sz="2300" kern="1200" dirty="0" err="1"/>
            <a:t>necessidade</a:t>
          </a:r>
          <a:r>
            <a:rPr lang="en-US" sz="2300" kern="1200" dirty="0"/>
            <a:t> de </a:t>
          </a:r>
          <a:r>
            <a:rPr lang="en-US" sz="2300" kern="1200" dirty="0" err="1"/>
            <a:t>aplicação</a:t>
          </a:r>
          <a:r>
            <a:rPr lang="en-US" sz="2300" kern="1200" dirty="0"/>
            <a:t> de </a:t>
          </a:r>
          <a:r>
            <a:rPr lang="en-US" sz="2300" kern="1200" dirty="0" err="1"/>
            <a:t>produtos</a:t>
          </a:r>
          <a:r>
            <a:rPr lang="en-US" sz="2300" kern="1200" dirty="0"/>
            <a:t> </a:t>
          </a:r>
          <a:r>
            <a:rPr lang="en-US" sz="2300" kern="1200" dirty="0" err="1"/>
            <a:t>químicos</a:t>
          </a:r>
          <a:r>
            <a:rPr lang="en-US" sz="2300" kern="1200" dirty="0"/>
            <a:t> </a:t>
          </a:r>
          <a:r>
            <a:rPr lang="en-US" sz="2300" kern="1200" dirty="0" err="1"/>
            <a:t>adicionais</a:t>
          </a:r>
          <a:r>
            <a:rPr lang="en-US" sz="2300" kern="1200" dirty="0"/>
            <a:t> para remover a </a:t>
          </a:r>
          <a:r>
            <a:rPr lang="en-US" sz="2300" kern="1200" dirty="0" err="1"/>
            <a:t>corrosão</a:t>
          </a:r>
          <a:r>
            <a:rPr lang="en-US" sz="2300" kern="1200" dirty="0"/>
            <a:t> das </a:t>
          </a:r>
          <a:r>
            <a:rPr lang="en-US" sz="2300" kern="1200" dirty="0" err="1"/>
            <a:t>peças</a:t>
          </a:r>
          <a:endParaRPr lang="en-US" sz="2300" kern="1200" dirty="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955FBF5-2D9B-C394-F60D-F953C2208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228458-8F36-201C-95A4-AEB6521E00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7B618D3-59BE-4FE4-A452-4AF0EA8C493A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5EAF05E-2066-2918-8494-2891C3B59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6EAE886F-50B2-FD12-B282-CB75ACE5F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550225-D88A-583A-2C49-FBF134000F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6675F5-3012-5020-B892-29AA6A7C7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8EB58C-B67E-4B37-AC8B-1ABCFCC4B4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17B80-E89B-4510-C877-9108D59E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5BE2-9563-47B2-A169-7BCA5A7E1D0F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0EF76-5307-BD02-F23F-4D8A54BE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F2D6A-1DC5-1DC3-C6A0-3635EFF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7FF3-7D16-4EC3-BA3F-2DC4AB866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8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B18DA-1E2A-631B-1042-2355BEDB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8497-B3D3-406E-9B6B-0C7A95E9C065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37D83-9FC6-74AC-9ACB-E35E7752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7E499-268C-B17F-06B2-C2ACDF7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23DE7-5BED-4B24-9456-DA7837A930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0B8E6-438E-6DAB-6C87-8539B04B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C2B10-2BB9-42F1-B15B-C6E174333793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8241C-63AE-CAD4-705B-352C7D48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C05E9-2067-C464-E63B-D0CF7A5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AF7CD-D9AF-4727-A7A2-DFA6C2DDA9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00807-3426-4D6C-4903-6FCEC28C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299-57F9-47ED-B221-6CFBBFBB8045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A8795-B1A0-114C-BC76-D8527E6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552C2-30DC-DF99-D431-DB2E9165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B7B9-5D58-466A-8569-2F3B9179BF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1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A70D-4128-0FED-FB24-810370DD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521F-40F1-4554-96EF-7F30041A2B1F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C28DA7-1A27-8C7F-EFDB-156BEA6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7FEC0-88D3-EC27-9BEE-E7E15FC4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D555-D526-4A99-9F1F-3D4EB0A83D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072ED8A-93C1-AAF3-67E1-7CEA0BFD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7DF4-B0AE-4D56-BD94-A1126A863C03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30EEC0-3D50-EA8C-E325-32FA122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C9F11E3-3995-5964-46D6-C42A6BB5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2D82-373F-4B9D-96E6-F92C665DD8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81EE5C0-E118-8AF2-8FE6-AA569F6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07934-5FCB-4614-B893-545B89A5DD55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809746F1-E673-62A6-83AA-2D7B1AF3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CBCAD383-40CD-C2E1-4999-B4232AF1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E0AD-319D-4BF6-A2BD-7FE34CAD63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0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0FB21141-DA1F-A324-513C-D6DA85AE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324FB-4123-43C7-B44C-439BEA66BD31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114DCB6-1907-7C2A-7812-C2372D57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5911AD6-CCE2-2625-8C00-4A98B80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4EBE-10C7-4FA7-8DDF-6763AB820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2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E8FE4B3B-AABF-BF18-20B6-4793CF2D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2330-C37F-41DC-B5D2-A0E32D7A9EEA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D7DF875A-3380-AFCF-D7E5-C04BB337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BD1BE2C-ADCE-F91D-082C-EE1BA98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DF65-B148-41CE-81EA-3422209A80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7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3039339-5A1E-1279-2E44-FEF8742F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5E469-EE62-4F3E-820F-E533DB2F3697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8ABC036-CF8C-A456-DD17-6D7FFD5D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DA9C874-10CB-A1E3-FD59-BCCA932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D270-CAEE-4343-B889-EF8F118B1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6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ACA19B9-385D-F817-6B8C-10398F3D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7153-F1B1-465C-9A24-A91D31FAC9E7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90067CE-E8C4-0B11-0993-19FC3E4A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C931327-9128-3FD9-80AC-61DFE73A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27C8-99A9-4C94-AAF2-765EA17945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E945137-93C5-002B-1BD1-753F7EAE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C3A6390E-DF36-5C3C-F46B-3DFA7CCC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de texto Mestres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96495-4AB6-5BFC-5BD7-B13E45D9E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20D3AB-A31F-46C8-A71D-082311C62AA7}" type="datetimeFigureOut">
              <a:rPr lang="pt-BR"/>
              <a:pPr>
                <a:defRPr/>
              </a:pPr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6D7B9-4F88-3377-D846-E668CFC8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F4E73-417D-9D99-59F4-4FA7A62C0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FA2A02-3657-4C96-B928-DC133BE64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 descr="&quot;&quot;">
            <a:extLst>
              <a:ext uri="{FF2B5EF4-FFF2-40B4-BE49-F238E27FC236}">
                <a16:creationId xmlns:a16="http://schemas.microsoft.com/office/drawing/2014/main" id="{33D93980-C4A3-1E50-388A-6C2BA56F4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5" name="Imagem 4" descr="Uma imagem contendo pilha, caminhão, em pé, frente&#10;&#10;Descrição gerada automaticamente">
            <a:extLst>
              <a:ext uri="{FF2B5EF4-FFF2-40B4-BE49-F238E27FC236}">
                <a16:creationId xmlns:a16="http://schemas.microsoft.com/office/drawing/2014/main" id="{DCFD079B-DD8A-4B4C-E74E-573B2E3B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r="15829" b="3743"/>
          <a:stretch>
            <a:fillRect/>
          </a:stretch>
        </p:blipFill>
        <p:spPr bwMode="auto">
          <a:xfrm>
            <a:off x="3524250" y="0"/>
            <a:ext cx="8667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CE1982-A239-20EF-9032-1FC517B3AC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DD601-B0FB-F653-CB29-B0F9B9B31E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838" y="1122363"/>
            <a:ext cx="4022725" cy="3203575"/>
          </a:xfrm>
        </p:spPr>
        <p:txBody>
          <a:bodyPr/>
          <a:lstStyle/>
          <a:p>
            <a:pPr algn="l"/>
            <a:r>
              <a:rPr lang="pt-BR" altLang="en-US" sz="4800">
                <a:latin typeface="Calibri (Corpo)"/>
              </a:rPr>
              <a:t>Plástico VCI para proteção de peças</a:t>
            </a:r>
            <a:br>
              <a:rPr lang="pt-BR" altLang="en-US" sz="4800"/>
            </a:br>
            <a:endParaRPr lang="pt-BR" altLang="en-US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107754-459D-8DC1-BD91-814C03B663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7838" y="4873625"/>
            <a:ext cx="4022725" cy="1208088"/>
          </a:xfrm>
        </p:spPr>
        <p:txBody>
          <a:bodyPr/>
          <a:lstStyle/>
          <a:p>
            <a:pPr algn="l"/>
            <a:r>
              <a:rPr lang="pt-BR" altLang="en-US" sz="1900">
                <a:latin typeface="Calibri (Corpo)"/>
              </a:rPr>
              <a:t>O plástico VCI é uma solução eficaz e versátil para proteger peças industriais contra corrosão e oxidação, garantindo sua qualidade e durabilidade.</a:t>
            </a:r>
          </a:p>
          <a:p>
            <a:pPr algn="l"/>
            <a:endParaRPr lang="pt-BR" altLang="en-US" sz="1900"/>
          </a:p>
        </p:txBody>
      </p:sp>
      <p:sp>
        <p:nvSpPr>
          <p:cNvPr id="25" name="Rectangle 24" descr="&quot;&quot;">
            <a:extLst>
              <a:ext uri="{FF2B5EF4-FFF2-40B4-BE49-F238E27FC236}">
                <a16:creationId xmlns:a16="http://schemas.microsoft.com/office/drawing/2014/main" id="{6D07017B-C0C2-1F3F-60CF-EC7231576A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60413" y="346075"/>
            <a:ext cx="146050" cy="704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 descr="&quot;&quot;">
            <a:extLst>
              <a:ext uri="{FF2B5EF4-FFF2-40B4-BE49-F238E27FC236}">
                <a16:creationId xmlns:a16="http://schemas.microsoft.com/office/drawing/2014/main" id="{7AA5F03D-0470-4895-98C7-32A57E41CF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13" y="4546600"/>
            <a:ext cx="3978275" cy="1905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 descr="&quot;&quot;">
            <a:extLst>
              <a:ext uri="{FF2B5EF4-FFF2-40B4-BE49-F238E27FC236}">
                <a16:creationId xmlns:a16="http://schemas.microsoft.com/office/drawing/2014/main" id="{D0CD04E6-BB0A-987F-6BD3-5B6D5F6E3C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D4BCE-F076-4B6F-A664-F349AB55D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44209" r="-2" b="7707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</p:spPr>
      </p:pic>
      <p:pic>
        <p:nvPicPr>
          <p:cNvPr id="5" name="Imagem 4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B65B5766-256B-7440-EFC3-BD82CD5A0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46" name="Freeform: Shape 1045" descr="&quot;&quot;">
            <a:extLst>
              <a:ext uri="{FF2B5EF4-FFF2-40B4-BE49-F238E27FC236}">
                <a16:creationId xmlns:a16="http://schemas.microsoft.com/office/drawing/2014/main" id="{4A04C014-E357-0386-4034-146D71359D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48" name="Freeform: Shape 1047" descr="&quot;&quot;">
            <a:extLst>
              <a:ext uri="{FF2B5EF4-FFF2-40B4-BE49-F238E27FC236}">
                <a16:creationId xmlns:a16="http://schemas.microsoft.com/office/drawing/2014/main" id="{E7A69D3A-B4B3-D0C0-A7BB-FB37CA52BC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8063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0EC36E-1087-633B-BFB2-BCA36643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858838"/>
            <a:ext cx="4833938" cy="1244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Marcas</a:t>
            </a:r>
            <a:r>
              <a:rPr lang="en-US" sz="2900" b="1" kern="0" spc="-10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9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em</a:t>
            </a:r>
            <a:r>
              <a:rPr lang="en-US" sz="2900" b="1" kern="0" spc="-10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9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Peças</a:t>
            </a:r>
            <a:r>
              <a:rPr lang="en-US" sz="2900" b="1" kern="0" spc="-10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9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Aeronáuticas</a:t>
            </a:r>
            <a:br>
              <a:rPr lang="en-US" sz="2900" dirty="0"/>
            </a:br>
            <a:endParaRPr lang="pt-BR" sz="2900" dirty="0"/>
          </a:p>
        </p:txBody>
      </p:sp>
      <p:sp>
        <p:nvSpPr>
          <p:cNvPr id="1050" name="Rectangle 1049" descr="&quot;&quot;">
            <a:extLst>
              <a:ext uri="{FF2B5EF4-FFF2-40B4-BE49-F238E27FC236}">
                <a16:creationId xmlns:a16="http://schemas.microsoft.com/office/drawing/2014/main" id="{777DFCAB-34AF-9648-1DEA-E6BF8544E7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52525"/>
            <a:ext cx="128588" cy="654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52" name="Rectangle 1051" descr="&quot;&quot;">
            <a:extLst>
              <a:ext uri="{FF2B5EF4-FFF2-40B4-BE49-F238E27FC236}">
                <a16:creationId xmlns:a16="http://schemas.microsoft.com/office/drawing/2014/main" id="{F680E020-7123-DA67-2A6C-6DC50B5F8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263" y="2193925"/>
            <a:ext cx="4892675" cy="19050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 descr="&quot;&quot;">
            <a:extLst>
              <a:ext uri="{FF2B5EF4-FFF2-40B4-BE49-F238E27FC236}">
                <a16:creationId xmlns:a16="http://schemas.microsoft.com/office/drawing/2014/main" id="{BB622D6A-AA79-BDAF-D493-1DBD0367B9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263" y="2193925"/>
            <a:ext cx="4892675" cy="1905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12694-6413-73D0-91D6-3FEFA0FA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513013"/>
            <a:ext cx="4833938" cy="3663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A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presença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marcas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e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detritos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em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peças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aeronáuticas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pode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comprometer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sua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funcionalidade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e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segurança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tornando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crucial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evitar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contaminação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durante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kern="0" spc="-29" dirty="0" err="1">
                <a:latin typeface="Calibri (Corpo)"/>
                <a:ea typeface="Inter" pitchFamily="34" charset="-122"/>
                <a:cs typeface="Inter" pitchFamily="34" charset="-120"/>
              </a:rPr>
              <a:t>isolamento</a:t>
            </a:r>
            <a:r>
              <a:rPr lang="en-US" sz="2000" kern="0" spc="-29" dirty="0">
                <a:latin typeface="Calibri (Corpo)"/>
                <a:ea typeface="Inter" pitchFamily="34" charset="-122"/>
                <a:cs typeface="Inter" pitchFamily="34" charset="-120"/>
              </a:rPr>
              <a:t> para pintura.</a:t>
            </a:r>
            <a:endParaRPr lang="en-US" sz="2000" dirty="0">
              <a:latin typeface="Calibri (Corpo)"/>
            </a:endParaRPr>
          </a:p>
          <a:p>
            <a:pPr fontAlgn="auto">
              <a:spcAft>
                <a:spcPts val="0"/>
              </a:spcAft>
              <a:defRPr/>
            </a:pP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 descr="&quot;&quot;">
            <a:extLst>
              <a:ext uri="{FF2B5EF4-FFF2-40B4-BE49-F238E27FC236}">
                <a16:creationId xmlns:a16="http://schemas.microsoft.com/office/drawing/2014/main" id="{068C5142-5E67-AF73-EFD3-7F13C2439F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3" name="Título 1">
            <a:extLst>
              <a:ext uri="{FF2B5EF4-FFF2-40B4-BE49-F238E27FC236}">
                <a16:creationId xmlns:a16="http://schemas.microsoft.com/office/drawing/2014/main" id="{28BAD4B6-011D-6B5B-ED42-64BABD993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763" y="325438"/>
            <a:ext cx="4368800" cy="1957387"/>
          </a:xfrm>
        </p:spPr>
        <p:txBody>
          <a:bodyPr anchor="b"/>
          <a:lstStyle/>
          <a:p>
            <a:r>
              <a:rPr lang="pt-BR" altLang="en-US" sz="5400">
                <a:latin typeface="Arial" panose="020B0604020202020204" pitchFamily="34" charset="0"/>
              </a:rPr>
              <a:t>Saco Plástico VCI</a:t>
            </a:r>
            <a:endParaRPr lang="pt-BR" altLang="en-US" sz="5400"/>
          </a:p>
        </p:txBody>
      </p:sp>
      <p:sp>
        <p:nvSpPr>
          <p:cNvPr id="2057" name="sketchy line" descr="&quot;&quot;">
            <a:extLst>
              <a:ext uri="{FF2B5EF4-FFF2-40B4-BE49-F238E27FC236}">
                <a16:creationId xmlns:a16="http://schemas.microsoft.com/office/drawing/2014/main" id="{D9D5BCF0-195F-4003-5F59-22054148D2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763" y="2587625"/>
            <a:ext cx="3475037" cy="17463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885CD-B633-602D-12C7-ABC2C7C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2873375"/>
            <a:ext cx="4243387" cy="33194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000" dirty="0">
                <a:latin typeface="Calibri (Corpo)"/>
              </a:rPr>
              <a:t>O Saco Plástico VCI é uma solução inovadora para proteger equipamentos e produtos metálicos contra a corrosão. Além disso, é uma opção sustentável que contribui para a preservação do meio ambiente.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2000" cap="all" dirty="0">
                <a:latin typeface="Calibri (Corpo)"/>
              </a:rPr>
              <a:t>1.200 MM LARGURA ENFESTADA (TOTAL 2.400 MM) X 80 MICRAS DE ESPESSURA - ÁREA 95 M² X 40 M LINEARES: R$ 1096,00</a:t>
            </a:r>
          </a:p>
          <a:p>
            <a:pPr fontAlgn="auto">
              <a:spcAft>
                <a:spcPts val="0"/>
              </a:spcAft>
              <a:defRPr/>
            </a:pPr>
            <a:endParaRPr lang="pt-B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4FB218-64F5-59C4-9B6C-25B4632A0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 descr="&quot;&quot;">
            <a:extLst>
              <a:ext uri="{FF2B5EF4-FFF2-40B4-BE49-F238E27FC236}">
                <a16:creationId xmlns:a16="http://schemas.microsoft.com/office/drawing/2014/main" id="{E3D4D2E2-E291-81B2-448B-CABB6B6AB3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D49F6C-BF2C-4EBE-B536-A03ABB4A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213"/>
            <a:ext cx="10515600" cy="113347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Procedimentos</a:t>
            </a:r>
            <a:r>
              <a:rPr lang="en-US" sz="3600" b="1" kern="0" spc="-109" dirty="0">
                <a:latin typeface="Calibri (Corpo)"/>
                <a:ea typeface="Inter" pitchFamily="34" charset="-122"/>
                <a:cs typeface="Inter" pitchFamily="34" charset="-120"/>
              </a:rPr>
              <a:t> para </a:t>
            </a:r>
            <a:r>
              <a:rPr lang="en-US" sz="3600" b="1" kern="0" spc="-109" dirty="0" err="1">
                <a:latin typeface="Calibri (Corpo)"/>
                <a:ea typeface="Inter" pitchFamily="34" charset="-122"/>
                <a:cs typeface="Inter" pitchFamily="34" charset="-120"/>
              </a:rPr>
              <a:t>Evitar</a:t>
            </a:r>
            <a:r>
              <a:rPr lang="en-US" sz="3600" b="1" kern="0" spc="-109" dirty="0">
                <a:latin typeface="Calibri (Corpo)"/>
                <a:ea typeface="Inter" pitchFamily="34" charset="-122"/>
                <a:cs typeface="Inter" pitchFamily="34" charset="-120"/>
              </a:rPr>
              <a:t> FO</a:t>
            </a:r>
            <a:br>
              <a:rPr lang="en-US" sz="3600" dirty="0"/>
            </a:br>
            <a:endParaRPr lang="pt-BR" sz="3600" dirty="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4C31D15C-2644-498C-8866-68B116FA98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9" descr="&quot;&quot;">
            <a:extLst>
              <a:ext uri="{FF2B5EF4-FFF2-40B4-BE49-F238E27FC236}">
                <a16:creationId xmlns:a16="http://schemas.microsoft.com/office/drawing/2014/main" id="{86B83B09-0C34-DF84-AC3C-A651CBA045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9" name="Título 1">
            <a:extLst>
              <a:ext uri="{FF2B5EF4-FFF2-40B4-BE49-F238E27FC236}">
                <a16:creationId xmlns:a16="http://schemas.microsoft.com/office/drawing/2014/main" id="{0C7FD04F-97C6-4094-C832-F9AF1CE43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7213"/>
            <a:ext cx="10515600" cy="1133475"/>
          </a:xfrm>
        </p:spPr>
        <p:txBody>
          <a:bodyPr/>
          <a:lstStyle/>
          <a:p>
            <a:pPr algn="ctr"/>
            <a:r>
              <a:rPr lang="en-US" altLang="en-US" sz="3300" b="1">
                <a:latin typeface="Calibri (Corpo)"/>
                <a:ea typeface="Playfair Display" panose="00000500000000000000" pitchFamily="2" charset="0"/>
                <a:cs typeface="Playfair Display" panose="00000500000000000000" pitchFamily="2" charset="0"/>
              </a:rPr>
              <a:t>Como o plástico VCI funciona na proteção de peças</a:t>
            </a:r>
            <a:br>
              <a:rPr lang="en-US" altLang="en-US" sz="3300"/>
            </a:br>
            <a:endParaRPr lang="pt-BR" altLang="en-US" sz="3300"/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3FD96C09-D0D9-CF69-FEEA-275E041F8F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30EDCB1-53CB-9D13-E9D9-3124C5567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" y="301625"/>
            <a:ext cx="4691062" cy="6254750"/>
          </a:xfr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A8DB099B-C12D-3650-B82E-3A34FD065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9" y="301628"/>
            <a:ext cx="4691060" cy="62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>
            <a:extLst>
              <a:ext uri="{FF2B5EF4-FFF2-40B4-BE49-F238E27FC236}">
                <a16:creationId xmlns:a16="http://schemas.microsoft.com/office/drawing/2014/main" id="{8D1C4E30-F7C8-98D7-C13B-BEF89755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9" y="531415"/>
            <a:ext cx="4346377" cy="5795170"/>
          </a:xfr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BB24480F-65FB-EA16-EE67-2A2B88157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6" y="526917"/>
            <a:ext cx="3262313" cy="5799668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2205B618-66DC-5B80-90DF-F114EF0F7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26917"/>
            <a:ext cx="4064000" cy="57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06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F7EB949F3284FBC11E4058EF82BA5" ma:contentTypeVersion="4" ma:contentTypeDescription="Create a new document." ma:contentTypeScope="" ma:versionID="b8a6baed7611cb8ba186de43dbccd31d">
  <xsd:schema xmlns:xsd="http://www.w3.org/2001/XMLSchema" xmlns:xs="http://www.w3.org/2001/XMLSchema" xmlns:p="http://schemas.microsoft.com/office/2006/metadata/properties" xmlns:ns2="1bcf770a-245c-4e95-87f6-bd224a719eb1" targetNamespace="http://schemas.microsoft.com/office/2006/metadata/properties" ma:root="true" ma:fieldsID="a57871d6ba540b5aff8d89802432d23c" ns2:_="">
    <xsd:import namespace="1bcf770a-245c-4e95-87f6-bd224a719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cf770a-245c-4e95-87f6-bd224a719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ECB79-C451-4C46-837A-2073EA7DCF71}"/>
</file>

<file path=customXml/itemProps2.xml><?xml version="1.0" encoding="utf-8"?>
<ds:datastoreItem xmlns:ds="http://schemas.openxmlformats.org/officeDocument/2006/customXml" ds:itemID="{1021203F-1C68-4D8D-831D-07078546866D}"/>
</file>

<file path=customXml/itemProps3.xml><?xml version="1.0" encoding="utf-8"?>
<ds:datastoreItem xmlns:ds="http://schemas.openxmlformats.org/officeDocument/2006/customXml" ds:itemID="{D7CF2F7B-D5C1-40C4-B996-B39E83C57DF5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Plástico VCI para proteção de peças </vt:lpstr>
      <vt:lpstr>Marcas em Peças Aeronáuticas </vt:lpstr>
      <vt:lpstr>Saco Plástico VCI</vt:lpstr>
      <vt:lpstr>Procedimentos para Evitar FO </vt:lpstr>
      <vt:lpstr>Como o plástico VCI funciona na proteção de peças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Plástico VCI para proteção de peças</dc:title>
  <dc:creator>Daniel Venâncio</dc:creator>
  <cp:lastModifiedBy>Daniel Venâncio</cp:lastModifiedBy>
  <cp:revision>5</cp:revision>
  <dcterms:created xsi:type="dcterms:W3CDTF">2023-10-05T00:47:40Z</dcterms:created>
  <dcterms:modified xsi:type="dcterms:W3CDTF">2023-10-05T22:37:41Z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0x010100B62F7EB949F3284FBC11E4058EF82BA5</vt:lpwstr>
  </property>
</Properties>
</file>