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theme/theme1.xml" ContentType="application/vnd.openxmlformats-officedocument.theme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6.xml" ContentType="application/vnd.openxmlformats-officedocument.drawingml.diagramLayout+xml"/>
  <Override PartName="/ppt/diagrams/colors5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6.xml" ContentType="application/vnd.ms-office.drawingml.diagramDrawing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colors6.xml" ContentType="application/vnd.openxmlformats-officedocument.drawingml.diagramColors+xml"/>
  <Override PartName="/ppt/diagrams/layout3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62E"/>
    <a:srgbClr val="3B3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B8B3-0452-4A68-AAA9-5FBCE2C01FF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7C04E4-2E1A-4B95-BDD5-B1E40EDDA9B3}">
      <dgm:prSet/>
      <dgm:spPr/>
      <dgm:t>
        <a:bodyPr/>
        <a:lstStyle/>
        <a:p>
          <a:r>
            <a:rPr lang="pt-BR" b="1"/>
            <a:t>Vantagens</a:t>
          </a:r>
          <a:endParaRPr lang="en-US" b="1"/>
        </a:p>
      </dgm:t>
    </dgm:pt>
    <dgm:pt modelId="{A2ABF08D-8794-4966-AAB6-A426FF171FB5}" type="parTrans" cxnId="{84122A17-DDC7-48EC-A73A-58BF886AB0D7}">
      <dgm:prSet/>
      <dgm:spPr/>
      <dgm:t>
        <a:bodyPr/>
        <a:lstStyle/>
        <a:p>
          <a:endParaRPr lang="en-US"/>
        </a:p>
      </dgm:t>
    </dgm:pt>
    <dgm:pt modelId="{2BAE5BD2-B309-4E04-AE4A-420DC98AB895}" type="sibTrans" cxnId="{84122A17-DDC7-48EC-A73A-58BF886AB0D7}">
      <dgm:prSet/>
      <dgm:spPr/>
      <dgm:t>
        <a:bodyPr/>
        <a:lstStyle/>
        <a:p>
          <a:endParaRPr lang="en-US"/>
        </a:p>
      </dgm:t>
    </dgm:pt>
    <dgm:pt modelId="{59C7F9FF-7FFF-4D94-8570-C9470C62E9A2}">
      <dgm:prSet/>
      <dgm:spPr/>
      <dgm:t>
        <a:bodyPr/>
        <a:lstStyle/>
        <a:p>
          <a:r>
            <a:rPr lang="pt-BR" b="1" dirty="0"/>
            <a:t>Utilização</a:t>
          </a:r>
          <a:endParaRPr lang="en-US" b="1" dirty="0"/>
        </a:p>
      </dgm:t>
    </dgm:pt>
    <dgm:pt modelId="{37155360-3E8F-44A3-B674-2E5E804C6358}" type="parTrans" cxnId="{55168F36-5FBC-4DD2-89F4-C9590DB5ADFE}">
      <dgm:prSet/>
      <dgm:spPr/>
      <dgm:t>
        <a:bodyPr/>
        <a:lstStyle/>
        <a:p>
          <a:endParaRPr lang="en-US"/>
        </a:p>
      </dgm:t>
    </dgm:pt>
    <dgm:pt modelId="{7BE4D6DE-5149-43C7-A175-642EF6123B2A}" type="sibTrans" cxnId="{55168F36-5FBC-4DD2-89F4-C9590DB5ADFE}">
      <dgm:prSet/>
      <dgm:spPr/>
      <dgm:t>
        <a:bodyPr/>
        <a:lstStyle/>
        <a:p>
          <a:endParaRPr lang="en-US"/>
        </a:p>
      </dgm:t>
    </dgm:pt>
    <dgm:pt modelId="{2BE24B56-6575-4111-9693-D5E9E15FEE71}">
      <dgm:prSet/>
      <dgm:spPr/>
      <dgm:t>
        <a:bodyPr/>
        <a:lstStyle/>
        <a:p>
          <a:r>
            <a:rPr lang="pt-BR" b="1" dirty="0"/>
            <a:t>Melhorias</a:t>
          </a:r>
          <a:endParaRPr lang="en-US" b="1" dirty="0"/>
        </a:p>
      </dgm:t>
    </dgm:pt>
    <dgm:pt modelId="{DCC76006-19F7-490F-A05A-0681C6A5EDD9}" type="parTrans" cxnId="{C095CE16-7C71-4190-825A-D44B596F1096}">
      <dgm:prSet/>
      <dgm:spPr/>
      <dgm:t>
        <a:bodyPr/>
        <a:lstStyle/>
        <a:p>
          <a:endParaRPr lang="en-US"/>
        </a:p>
      </dgm:t>
    </dgm:pt>
    <dgm:pt modelId="{0007779E-49B6-4C33-A45C-350FBCAD4E17}" type="sibTrans" cxnId="{C095CE16-7C71-4190-825A-D44B596F1096}">
      <dgm:prSet/>
      <dgm:spPr/>
      <dgm:t>
        <a:bodyPr/>
        <a:lstStyle/>
        <a:p>
          <a:endParaRPr lang="en-US"/>
        </a:p>
      </dgm:t>
    </dgm:pt>
    <dgm:pt modelId="{06F71AD2-9AE6-4D23-B991-118DC7390139}">
      <dgm:prSet/>
      <dgm:spPr/>
      <dgm:t>
        <a:bodyPr/>
        <a:lstStyle/>
        <a:p>
          <a:r>
            <a:rPr lang="pt-BR" b="1" dirty="0"/>
            <a:t>Armazenamento do Plástico VCI</a:t>
          </a:r>
          <a:endParaRPr lang="en-US" b="1" dirty="0"/>
        </a:p>
      </dgm:t>
    </dgm:pt>
    <dgm:pt modelId="{32F589AB-102D-4AE7-9A02-48C5C9D8A7A8}" type="parTrans" cxnId="{FAA7190B-0796-4A04-8937-ADE12484A12A}">
      <dgm:prSet/>
      <dgm:spPr/>
      <dgm:t>
        <a:bodyPr/>
        <a:lstStyle/>
        <a:p>
          <a:endParaRPr lang="en-US"/>
        </a:p>
      </dgm:t>
    </dgm:pt>
    <dgm:pt modelId="{E6CFE3F9-A5A8-45CB-BE10-9B4DFF02AFB9}" type="sibTrans" cxnId="{FAA7190B-0796-4A04-8937-ADE12484A12A}">
      <dgm:prSet/>
      <dgm:spPr/>
      <dgm:t>
        <a:bodyPr/>
        <a:lstStyle/>
        <a:p>
          <a:endParaRPr lang="en-US"/>
        </a:p>
      </dgm:t>
    </dgm:pt>
    <dgm:pt modelId="{A5A1DB93-0A58-4C98-94F4-C6CAB8AB16B4}">
      <dgm:prSet/>
      <dgm:spPr/>
      <dgm:t>
        <a:bodyPr/>
        <a:lstStyle/>
        <a:p>
          <a:r>
            <a:rPr lang="pt-BR" b="1" dirty="0"/>
            <a:t>Consumo de Fita Tape</a:t>
          </a:r>
          <a:endParaRPr lang="en-US" b="1" dirty="0"/>
        </a:p>
      </dgm:t>
    </dgm:pt>
    <dgm:pt modelId="{F03F1307-178A-4118-A8F0-DBC7910B7025}" type="parTrans" cxnId="{DCDE42CA-0FBF-4AAC-B83D-9013118D8E8D}">
      <dgm:prSet/>
      <dgm:spPr/>
      <dgm:t>
        <a:bodyPr/>
        <a:lstStyle/>
        <a:p>
          <a:endParaRPr lang="en-US"/>
        </a:p>
      </dgm:t>
    </dgm:pt>
    <dgm:pt modelId="{C3D08A16-CF63-4238-91FE-417A3B7A4C69}" type="sibTrans" cxnId="{DCDE42CA-0FBF-4AAC-B83D-9013118D8E8D}">
      <dgm:prSet/>
      <dgm:spPr/>
      <dgm:t>
        <a:bodyPr/>
        <a:lstStyle/>
        <a:p>
          <a:endParaRPr lang="en-US"/>
        </a:p>
      </dgm:t>
    </dgm:pt>
    <dgm:pt modelId="{5C6E995C-B7A3-4B87-A43F-39AB0A53766C}">
      <dgm:prSet/>
      <dgm:spPr/>
      <dgm:t>
        <a:bodyPr/>
        <a:lstStyle/>
        <a:p>
          <a:r>
            <a:rPr lang="pt-BR" b="1" dirty="0"/>
            <a:t>Gera muito FOD?</a:t>
          </a:r>
          <a:endParaRPr lang="en-US" b="1" dirty="0"/>
        </a:p>
      </dgm:t>
    </dgm:pt>
    <dgm:pt modelId="{278478C0-C6BF-45B6-8A00-4EBF8BA6CE37}" type="parTrans" cxnId="{1F73BDFD-448C-4AAE-A285-E5228F3D4D4B}">
      <dgm:prSet/>
      <dgm:spPr/>
      <dgm:t>
        <a:bodyPr/>
        <a:lstStyle/>
        <a:p>
          <a:endParaRPr lang="en-US"/>
        </a:p>
      </dgm:t>
    </dgm:pt>
    <dgm:pt modelId="{BCF09AC2-B05B-4CF8-9D6D-8854CB32E573}" type="sibTrans" cxnId="{1F73BDFD-448C-4AAE-A285-E5228F3D4D4B}">
      <dgm:prSet/>
      <dgm:spPr/>
      <dgm:t>
        <a:bodyPr/>
        <a:lstStyle/>
        <a:p>
          <a:endParaRPr lang="en-US"/>
        </a:p>
      </dgm:t>
    </dgm:pt>
    <dgm:pt modelId="{14F00495-A170-4C51-8176-E4ED2C766602}" type="pres">
      <dgm:prSet presAssocID="{581AB8B3-0452-4A68-AAA9-5FBCE2C01FFB}" presName="diagram" presStyleCnt="0">
        <dgm:presLayoutVars>
          <dgm:dir/>
          <dgm:resizeHandles val="exact"/>
        </dgm:presLayoutVars>
      </dgm:prSet>
      <dgm:spPr/>
    </dgm:pt>
    <dgm:pt modelId="{4A5256C8-85FF-4A5E-82B5-049850CBC6D2}" type="pres">
      <dgm:prSet presAssocID="{357C04E4-2E1A-4B95-BDD5-B1E40EDDA9B3}" presName="node" presStyleLbl="node1" presStyleIdx="0" presStyleCnt="6">
        <dgm:presLayoutVars>
          <dgm:bulletEnabled val="1"/>
        </dgm:presLayoutVars>
      </dgm:prSet>
      <dgm:spPr/>
    </dgm:pt>
    <dgm:pt modelId="{AFDFF858-948A-4343-8C0E-818DE200B106}" type="pres">
      <dgm:prSet presAssocID="{2BAE5BD2-B309-4E04-AE4A-420DC98AB895}" presName="sibTrans" presStyleCnt="0"/>
      <dgm:spPr/>
    </dgm:pt>
    <dgm:pt modelId="{7A4385E2-CECF-4478-8724-DC75644B310F}" type="pres">
      <dgm:prSet presAssocID="{59C7F9FF-7FFF-4D94-8570-C9470C62E9A2}" presName="node" presStyleLbl="node1" presStyleIdx="1" presStyleCnt="6">
        <dgm:presLayoutVars>
          <dgm:bulletEnabled val="1"/>
        </dgm:presLayoutVars>
      </dgm:prSet>
      <dgm:spPr/>
    </dgm:pt>
    <dgm:pt modelId="{3EEF435E-F7E4-4897-8786-1A4CDAEB0670}" type="pres">
      <dgm:prSet presAssocID="{7BE4D6DE-5149-43C7-A175-642EF6123B2A}" presName="sibTrans" presStyleCnt="0"/>
      <dgm:spPr/>
    </dgm:pt>
    <dgm:pt modelId="{84C075DD-AB09-4E85-9EA7-F13A9F987E7F}" type="pres">
      <dgm:prSet presAssocID="{2BE24B56-6575-4111-9693-D5E9E15FEE71}" presName="node" presStyleLbl="node1" presStyleIdx="2" presStyleCnt="6">
        <dgm:presLayoutVars>
          <dgm:bulletEnabled val="1"/>
        </dgm:presLayoutVars>
      </dgm:prSet>
      <dgm:spPr/>
    </dgm:pt>
    <dgm:pt modelId="{2A60B996-9DD0-4F58-9066-A6810FEF16F4}" type="pres">
      <dgm:prSet presAssocID="{0007779E-49B6-4C33-A45C-350FBCAD4E17}" presName="sibTrans" presStyleCnt="0"/>
      <dgm:spPr/>
    </dgm:pt>
    <dgm:pt modelId="{8ACFDF36-24BD-4D45-B49D-E64E68DF934B}" type="pres">
      <dgm:prSet presAssocID="{06F71AD2-9AE6-4D23-B991-118DC7390139}" presName="node" presStyleLbl="node1" presStyleIdx="3" presStyleCnt="6">
        <dgm:presLayoutVars>
          <dgm:bulletEnabled val="1"/>
        </dgm:presLayoutVars>
      </dgm:prSet>
      <dgm:spPr/>
    </dgm:pt>
    <dgm:pt modelId="{8E463B0F-9940-4B62-9CF2-1A3ACFC537AD}" type="pres">
      <dgm:prSet presAssocID="{E6CFE3F9-A5A8-45CB-BE10-9B4DFF02AFB9}" presName="sibTrans" presStyleCnt="0"/>
      <dgm:spPr/>
    </dgm:pt>
    <dgm:pt modelId="{216BDD29-5A67-4F43-8FAD-A2CF0B852AD1}" type="pres">
      <dgm:prSet presAssocID="{A5A1DB93-0A58-4C98-94F4-C6CAB8AB16B4}" presName="node" presStyleLbl="node1" presStyleIdx="4" presStyleCnt="6">
        <dgm:presLayoutVars>
          <dgm:bulletEnabled val="1"/>
        </dgm:presLayoutVars>
      </dgm:prSet>
      <dgm:spPr/>
    </dgm:pt>
    <dgm:pt modelId="{CEF24B18-F991-491B-A2EB-4573ECC7FE53}" type="pres">
      <dgm:prSet presAssocID="{C3D08A16-CF63-4238-91FE-417A3B7A4C69}" presName="sibTrans" presStyleCnt="0"/>
      <dgm:spPr/>
    </dgm:pt>
    <dgm:pt modelId="{464E1D8C-7286-4419-A086-5BCD2F6BA6D2}" type="pres">
      <dgm:prSet presAssocID="{5C6E995C-B7A3-4B87-A43F-39AB0A53766C}" presName="node" presStyleLbl="node1" presStyleIdx="5" presStyleCnt="6">
        <dgm:presLayoutVars>
          <dgm:bulletEnabled val="1"/>
        </dgm:presLayoutVars>
      </dgm:prSet>
      <dgm:spPr/>
    </dgm:pt>
  </dgm:ptLst>
  <dgm:cxnLst>
    <dgm:cxn modelId="{FAA7190B-0796-4A04-8937-ADE12484A12A}" srcId="{581AB8B3-0452-4A68-AAA9-5FBCE2C01FFB}" destId="{06F71AD2-9AE6-4D23-B991-118DC7390139}" srcOrd="3" destOrd="0" parTransId="{32F589AB-102D-4AE7-9A02-48C5C9D8A7A8}" sibTransId="{E6CFE3F9-A5A8-45CB-BE10-9B4DFF02AFB9}"/>
    <dgm:cxn modelId="{C095CE16-7C71-4190-825A-D44B596F1096}" srcId="{581AB8B3-0452-4A68-AAA9-5FBCE2C01FFB}" destId="{2BE24B56-6575-4111-9693-D5E9E15FEE71}" srcOrd="2" destOrd="0" parTransId="{DCC76006-19F7-490F-A05A-0681C6A5EDD9}" sibTransId="{0007779E-49B6-4C33-A45C-350FBCAD4E17}"/>
    <dgm:cxn modelId="{84122A17-DDC7-48EC-A73A-58BF886AB0D7}" srcId="{581AB8B3-0452-4A68-AAA9-5FBCE2C01FFB}" destId="{357C04E4-2E1A-4B95-BDD5-B1E40EDDA9B3}" srcOrd="0" destOrd="0" parTransId="{A2ABF08D-8794-4966-AAB6-A426FF171FB5}" sibTransId="{2BAE5BD2-B309-4E04-AE4A-420DC98AB895}"/>
    <dgm:cxn modelId="{44EE3334-348C-41D6-B08D-353CE1B05C38}" type="presOf" srcId="{06F71AD2-9AE6-4D23-B991-118DC7390139}" destId="{8ACFDF36-24BD-4D45-B49D-E64E68DF934B}" srcOrd="0" destOrd="0" presId="urn:microsoft.com/office/officeart/2005/8/layout/default"/>
    <dgm:cxn modelId="{55168F36-5FBC-4DD2-89F4-C9590DB5ADFE}" srcId="{581AB8B3-0452-4A68-AAA9-5FBCE2C01FFB}" destId="{59C7F9FF-7FFF-4D94-8570-C9470C62E9A2}" srcOrd="1" destOrd="0" parTransId="{37155360-3E8F-44A3-B674-2E5E804C6358}" sibTransId="{7BE4D6DE-5149-43C7-A175-642EF6123B2A}"/>
    <dgm:cxn modelId="{4AC02D6E-45BD-49D8-8990-DDAB47748853}" type="presOf" srcId="{2BE24B56-6575-4111-9693-D5E9E15FEE71}" destId="{84C075DD-AB09-4E85-9EA7-F13A9F987E7F}" srcOrd="0" destOrd="0" presId="urn:microsoft.com/office/officeart/2005/8/layout/default"/>
    <dgm:cxn modelId="{4CF0E49F-C263-4A22-A42D-3243CE34650A}" type="presOf" srcId="{59C7F9FF-7FFF-4D94-8570-C9470C62E9A2}" destId="{7A4385E2-CECF-4478-8724-DC75644B310F}" srcOrd="0" destOrd="0" presId="urn:microsoft.com/office/officeart/2005/8/layout/default"/>
    <dgm:cxn modelId="{25817DB7-E859-4279-B3A6-D94A2FDDE0C9}" type="presOf" srcId="{5C6E995C-B7A3-4B87-A43F-39AB0A53766C}" destId="{464E1D8C-7286-4419-A086-5BCD2F6BA6D2}" srcOrd="0" destOrd="0" presId="urn:microsoft.com/office/officeart/2005/8/layout/default"/>
    <dgm:cxn modelId="{9958FAC2-162E-459B-AD23-67C41A733A17}" type="presOf" srcId="{357C04E4-2E1A-4B95-BDD5-B1E40EDDA9B3}" destId="{4A5256C8-85FF-4A5E-82B5-049850CBC6D2}" srcOrd="0" destOrd="0" presId="urn:microsoft.com/office/officeart/2005/8/layout/default"/>
    <dgm:cxn modelId="{DCDE42CA-0FBF-4AAC-B83D-9013118D8E8D}" srcId="{581AB8B3-0452-4A68-AAA9-5FBCE2C01FFB}" destId="{A5A1DB93-0A58-4C98-94F4-C6CAB8AB16B4}" srcOrd="4" destOrd="0" parTransId="{F03F1307-178A-4118-A8F0-DBC7910B7025}" sibTransId="{C3D08A16-CF63-4238-91FE-417A3B7A4C69}"/>
    <dgm:cxn modelId="{B8F5D1DE-BA2A-44D6-8093-2F7A69572F24}" type="presOf" srcId="{A5A1DB93-0A58-4C98-94F4-C6CAB8AB16B4}" destId="{216BDD29-5A67-4F43-8FAD-A2CF0B852AD1}" srcOrd="0" destOrd="0" presId="urn:microsoft.com/office/officeart/2005/8/layout/default"/>
    <dgm:cxn modelId="{CAD268FC-3B80-43AB-B9AD-583487B434A7}" type="presOf" srcId="{581AB8B3-0452-4A68-AAA9-5FBCE2C01FFB}" destId="{14F00495-A170-4C51-8176-E4ED2C766602}" srcOrd="0" destOrd="0" presId="urn:microsoft.com/office/officeart/2005/8/layout/default"/>
    <dgm:cxn modelId="{1F73BDFD-448C-4AAE-A285-E5228F3D4D4B}" srcId="{581AB8B3-0452-4A68-AAA9-5FBCE2C01FFB}" destId="{5C6E995C-B7A3-4B87-A43F-39AB0A53766C}" srcOrd="5" destOrd="0" parTransId="{278478C0-C6BF-45B6-8A00-4EBF8BA6CE37}" sibTransId="{BCF09AC2-B05B-4CF8-9D6D-8854CB32E573}"/>
    <dgm:cxn modelId="{DBCEABFB-4FA4-4148-A474-0C01C2983376}" type="presParOf" srcId="{14F00495-A170-4C51-8176-E4ED2C766602}" destId="{4A5256C8-85FF-4A5E-82B5-049850CBC6D2}" srcOrd="0" destOrd="0" presId="urn:microsoft.com/office/officeart/2005/8/layout/default"/>
    <dgm:cxn modelId="{BF64B986-B433-429B-B206-4A41DD4A41DC}" type="presParOf" srcId="{14F00495-A170-4C51-8176-E4ED2C766602}" destId="{AFDFF858-948A-4343-8C0E-818DE200B106}" srcOrd="1" destOrd="0" presId="urn:microsoft.com/office/officeart/2005/8/layout/default"/>
    <dgm:cxn modelId="{408AF060-489E-44C7-90E3-197B8E666186}" type="presParOf" srcId="{14F00495-A170-4C51-8176-E4ED2C766602}" destId="{7A4385E2-CECF-4478-8724-DC75644B310F}" srcOrd="2" destOrd="0" presId="urn:microsoft.com/office/officeart/2005/8/layout/default"/>
    <dgm:cxn modelId="{B1B70A43-2BDB-4E6D-834C-CA6A2FF8C87A}" type="presParOf" srcId="{14F00495-A170-4C51-8176-E4ED2C766602}" destId="{3EEF435E-F7E4-4897-8786-1A4CDAEB0670}" srcOrd="3" destOrd="0" presId="urn:microsoft.com/office/officeart/2005/8/layout/default"/>
    <dgm:cxn modelId="{80C7674C-A792-48EE-95D7-3CCCA7487A22}" type="presParOf" srcId="{14F00495-A170-4C51-8176-E4ED2C766602}" destId="{84C075DD-AB09-4E85-9EA7-F13A9F987E7F}" srcOrd="4" destOrd="0" presId="urn:microsoft.com/office/officeart/2005/8/layout/default"/>
    <dgm:cxn modelId="{CE7E87B1-AD39-478A-B88C-E93D7285176F}" type="presParOf" srcId="{14F00495-A170-4C51-8176-E4ED2C766602}" destId="{2A60B996-9DD0-4F58-9066-A6810FEF16F4}" srcOrd="5" destOrd="0" presId="urn:microsoft.com/office/officeart/2005/8/layout/default"/>
    <dgm:cxn modelId="{E0B11FFB-F14B-430F-87C4-DAB12A431F74}" type="presParOf" srcId="{14F00495-A170-4C51-8176-E4ED2C766602}" destId="{8ACFDF36-24BD-4D45-B49D-E64E68DF934B}" srcOrd="6" destOrd="0" presId="urn:microsoft.com/office/officeart/2005/8/layout/default"/>
    <dgm:cxn modelId="{6EA9047C-08B0-4DEA-937B-E5AAF03325E3}" type="presParOf" srcId="{14F00495-A170-4C51-8176-E4ED2C766602}" destId="{8E463B0F-9940-4B62-9CF2-1A3ACFC537AD}" srcOrd="7" destOrd="0" presId="urn:microsoft.com/office/officeart/2005/8/layout/default"/>
    <dgm:cxn modelId="{93B2870B-32EA-4B48-9658-384C79614244}" type="presParOf" srcId="{14F00495-A170-4C51-8176-E4ED2C766602}" destId="{216BDD29-5A67-4F43-8FAD-A2CF0B852AD1}" srcOrd="8" destOrd="0" presId="urn:microsoft.com/office/officeart/2005/8/layout/default"/>
    <dgm:cxn modelId="{EF5F3A2A-AF59-4230-9D6C-03326EA156C7}" type="presParOf" srcId="{14F00495-A170-4C51-8176-E4ED2C766602}" destId="{CEF24B18-F991-491B-A2EB-4573ECC7FE53}" srcOrd="9" destOrd="0" presId="urn:microsoft.com/office/officeart/2005/8/layout/default"/>
    <dgm:cxn modelId="{8FD943D7-E56E-4532-9BDD-7F5511FFDBFA}" type="presParOf" srcId="{14F00495-A170-4C51-8176-E4ED2C766602}" destId="{464E1D8C-7286-4419-A086-5BCD2F6BA6D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C20D2-D412-43DB-A30F-2E041860D1C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F9E0A8-4B88-49FB-8F06-B5E0990C46FB}">
      <dgm:prSet custT="1"/>
      <dgm:spPr/>
      <dgm:t>
        <a:bodyPr/>
        <a:lstStyle/>
        <a:p>
          <a:pPr>
            <a:defRPr cap="all"/>
          </a:pPr>
          <a:r>
            <a:rPr lang="pt-BR" sz="2000" b="1" dirty="0">
              <a:solidFill>
                <a:schemeClr val="tx1"/>
              </a:solidFill>
            </a:rPr>
            <a:t>Proteção Duradoura</a:t>
          </a:r>
          <a:r>
            <a:rPr lang="pt-BR" sz="2000" dirty="0">
              <a:solidFill>
                <a:schemeClr val="tx1"/>
              </a:solidFill>
            </a:rPr>
            <a:t>: O Plástico VCI é resistente ao desgaste, prolongando a vida útil das superfícies metálicas e dos componentes eletrônicos</a:t>
          </a:r>
          <a:endParaRPr lang="en-US" sz="2000" dirty="0">
            <a:solidFill>
              <a:schemeClr val="tx1"/>
            </a:solidFill>
          </a:endParaRPr>
        </a:p>
      </dgm:t>
    </dgm:pt>
    <dgm:pt modelId="{1B32327C-3488-4AF1-8CE1-9A64646D79D5}" type="parTrans" cxnId="{3836582C-5658-407B-9122-A27C5DD9A9E2}">
      <dgm:prSet/>
      <dgm:spPr/>
      <dgm:t>
        <a:bodyPr/>
        <a:lstStyle/>
        <a:p>
          <a:endParaRPr lang="en-US"/>
        </a:p>
      </dgm:t>
    </dgm:pt>
    <dgm:pt modelId="{3AC31218-7A2C-4B9C-AF81-FE065E3CF30F}" type="sibTrans" cxnId="{3836582C-5658-407B-9122-A27C5DD9A9E2}">
      <dgm:prSet/>
      <dgm:spPr/>
      <dgm:t>
        <a:bodyPr/>
        <a:lstStyle/>
        <a:p>
          <a:endParaRPr lang="en-US"/>
        </a:p>
      </dgm:t>
    </dgm:pt>
    <dgm:pt modelId="{E2B08EFB-9365-468E-8976-3061E2E0DB94}">
      <dgm:prSet custT="1"/>
      <dgm:spPr/>
      <dgm:t>
        <a:bodyPr/>
        <a:lstStyle/>
        <a:p>
          <a:pPr>
            <a:defRPr cap="all"/>
          </a:pPr>
          <a:r>
            <a:rPr lang="pt-BR" sz="2000" b="1" dirty="0">
              <a:solidFill>
                <a:schemeClr val="tx1"/>
              </a:solidFill>
            </a:rPr>
            <a:t>Versatilidade</a:t>
          </a:r>
          <a:r>
            <a:rPr lang="pt-BR" sz="2000" dirty="0">
              <a:solidFill>
                <a:schemeClr val="tx1"/>
              </a:solidFill>
            </a:rPr>
            <a:t>: O uso do Plástico VCI é conveniente em diferentes situações, podendo ser aplicado em superfícies externas e internas</a:t>
          </a:r>
          <a:r>
            <a:rPr lang="pt-BR" sz="500" dirty="0">
              <a:solidFill>
                <a:schemeClr val="tx1"/>
              </a:solidFill>
            </a:rPr>
            <a:t>.</a:t>
          </a:r>
          <a:endParaRPr lang="en-US" sz="500" dirty="0">
            <a:solidFill>
              <a:schemeClr val="tx1"/>
            </a:solidFill>
          </a:endParaRPr>
        </a:p>
      </dgm:t>
    </dgm:pt>
    <dgm:pt modelId="{583F0D50-5BF5-405D-B97E-71028C9CD03B}" type="parTrans" cxnId="{98E41578-95CA-4D4F-95D0-2ABAF147CE15}">
      <dgm:prSet/>
      <dgm:spPr/>
      <dgm:t>
        <a:bodyPr/>
        <a:lstStyle/>
        <a:p>
          <a:endParaRPr lang="en-US"/>
        </a:p>
      </dgm:t>
    </dgm:pt>
    <dgm:pt modelId="{EF0AE78D-D01C-4691-9221-547905C48E9E}" type="sibTrans" cxnId="{98E41578-95CA-4D4F-95D0-2ABAF147CE15}">
      <dgm:prSet/>
      <dgm:spPr/>
      <dgm:t>
        <a:bodyPr/>
        <a:lstStyle/>
        <a:p>
          <a:endParaRPr lang="en-US"/>
        </a:p>
      </dgm:t>
    </dgm:pt>
    <dgm:pt modelId="{6FEAD70A-BAF5-4EE8-B6FE-400DC4031FE2}">
      <dgm:prSet custT="1"/>
      <dgm:spPr/>
      <dgm:t>
        <a:bodyPr/>
        <a:lstStyle/>
        <a:p>
          <a:pPr>
            <a:defRPr cap="all"/>
          </a:pPr>
          <a:r>
            <a:rPr lang="pt-BR" sz="2000" b="1" dirty="0">
              <a:solidFill>
                <a:schemeClr val="tx1"/>
              </a:solidFill>
            </a:rPr>
            <a:t>Proteção Eficaz: </a:t>
          </a:r>
          <a:r>
            <a:rPr lang="pt-BR" sz="2000" dirty="0">
              <a:solidFill>
                <a:schemeClr val="tx1"/>
              </a:solidFill>
            </a:rPr>
            <a:t>A camada de proteção oferecida pelo Plástico VCI é eficiente na prevenção de corrosão e oxidação.</a:t>
          </a:r>
          <a:endParaRPr lang="en-US" sz="2000" dirty="0">
            <a:solidFill>
              <a:schemeClr val="tx1"/>
            </a:solidFill>
          </a:endParaRPr>
        </a:p>
      </dgm:t>
    </dgm:pt>
    <dgm:pt modelId="{BF65B533-CC2A-47C9-AF1D-6704CF38A8A3}" type="parTrans" cxnId="{421BF675-CED2-48BD-9E97-FC3522B16ED0}">
      <dgm:prSet/>
      <dgm:spPr/>
      <dgm:t>
        <a:bodyPr/>
        <a:lstStyle/>
        <a:p>
          <a:endParaRPr lang="en-US"/>
        </a:p>
      </dgm:t>
    </dgm:pt>
    <dgm:pt modelId="{27E9C29D-7993-4D2C-9DE1-8BF3D0D8F228}" type="sibTrans" cxnId="{421BF675-CED2-48BD-9E97-FC3522B16ED0}">
      <dgm:prSet/>
      <dgm:spPr/>
      <dgm:t>
        <a:bodyPr/>
        <a:lstStyle/>
        <a:p>
          <a:endParaRPr lang="en-US"/>
        </a:p>
      </dgm:t>
    </dgm:pt>
    <dgm:pt modelId="{7A9E7027-3CB1-4152-B960-473D9AF5CAC8}">
      <dgm:prSet custT="1"/>
      <dgm:spPr/>
      <dgm:t>
        <a:bodyPr/>
        <a:lstStyle/>
        <a:p>
          <a:pPr>
            <a:defRPr cap="all"/>
          </a:pPr>
          <a:r>
            <a:rPr lang="pt-BR" sz="2000" b="1" dirty="0">
              <a:solidFill>
                <a:schemeClr val="tx1"/>
              </a:solidFill>
            </a:rPr>
            <a:t>Baixo Custo: </a:t>
          </a:r>
          <a:r>
            <a:rPr lang="pt-BR" sz="2000" dirty="0">
              <a:solidFill>
                <a:schemeClr val="tx1"/>
              </a:solidFill>
            </a:rPr>
            <a:t>Um rolo vendido nas dimensões de 95M² custa apenas aproximadamente R$1000,00</a:t>
          </a:r>
          <a:endParaRPr lang="en-US" sz="2000" dirty="0">
            <a:solidFill>
              <a:schemeClr val="tx1"/>
            </a:solidFill>
          </a:endParaRPr>
        </a:p>
      </dgm:t>
    </dgm:pt>
    <dgm:pt modelId="{CEE9B055-B2B8-4396-A625-80AB3FA280BC}" type="parTrans" cxnId="{2A87A4BF-A57C-4C62-BAF5-13A904CDEE1F}">
      <dgm:prSet/>
      <dgm:spPr/>
      <dgm:t>
        <a:bodyPr/>
        <a:lstStyle/>
        <a:p>
          <a:endParaRPr lang="en-US"/>
        </a:p>
      </dgm:t>
    </dgm:pt>
    <dgm:pt modelId="{ADAD5CDF-71F7-44A4-9CE2-03BB67BE2564}" type="sibTrans" cxnId="{2A87A4BF-A57C-4C62-BAF5-13A904CDEE1F}">
      <dgm:prSet/>
      <dgm:spPr/>
      <dgm:t>
        <a:bodyPr/>
        <a:lstStyle/>
        <a:p>
          <a:endParaRPr lang="en-US"/>
        </a:p>
      </dgm:t>
    </dgm:pt>
    <dgm:pt modelId="{99C3E1B0-E7CB-42D4-B7B2-E94B24FBEBFB}" type="pres">
      <dgm:prSet presAssocID="{36FC20D2-D412-43DB-A30F-2E041860D1C0}" presName="linear" presStyleCnt="0">
        <dgm:presLayoutVars>
          <dgm:animLvl val="lvl"/>
          <dgm:resizeHandles val="exact"/>
        </dgm:presLayoutVars>
      </dgm:prSet>
      <dgm:spPr/>
    </dgm:pt>
    <dgm:pt modelId="{4E1C4646-E90B-47BB-8070-732FF64831B9}" type="pres">
      <dgm:prSet presAssocID="{6CF9E0A8-4B88-49FB-8F06-B5E0990C46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FB396E-3950-4F27-82BC-846AC1E9F1E9}" type="pres">
      <dgm:prSet presAssocID="{3AC31218-7A2C-4B9C-AF81-FE065E3CF30F}" presName="spacer" presStyleCnt="0"/>
      <dgm:spPr/>
    </dgm:pt>
    <dgm:pt modelId="{C0932BCB-CACB-4CAF-ABAA-74BC8FD06D93}" type="pres">
      <dgm:prSet presAssocID="{E2B08EFB-9365-468E-8976-3061E2E0DB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3CBDE6-3BFB-4A4B-BEFC-7385712A37F0}" type="pres">
      <dgm:prSet presAssocID="{EF0AE78D-D01C-4691-9221-547905C48E9E}" presName="spacer" presStyleCnt="0"/>
      <dgm:spPr/>
    </dgm:pt>
    <dgm:pt modelId="{97AA94D5-4F1C-4123-9E7F-8ED4A4B974D8}" type="pres">
      <dgm:prSet presAssocID="{6FEAD70A-BAF5-4EE8-B6FE-400DC4031F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5E7C51-EB07-4FBE-9BB4-93DAA331FA9D}" type="pres">
      <dgm:prSet presAssocID="{27E9C29D-7993-4D2C-9DE1-8BF3D0D8F228}" presName="spacer" presStyleCnt="0"/>
      <dgm:spPr/>
    </dgm:pt>
    <dgm:pt modelId="{6EA0C5E1-2D07-483F-A381-0E63C70F025E}" type="pres">
      <dgm:prSet presAssocID="{7A9E7027-3CB1-4152-B960-473D9AF5CA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171C27-7EA9-4F60-AB7C-CDCD9E3DD9E4}" type="presOf" srcId="{36FC20D2-D412-43DB-A30F-2E041860D1C0}" destId="{99C3E1B0-E7CB-42D4-B7B2-E94B24FBEBFB}" srcOrd="0" destOrd="0" presId="urn:microsoft.com/office/officeart/2005/8/layout/vList2"/>
    <dgm:cxn modelId="{3836582C-5658-407B-9122-A27C5DD9A9E2}" srcId="{36FC20D2-D412-43DB-A30F-2E041860D1C0}" destId="{6CF9E0A8-4B88-49FB-8F06-B5E0990C46FB}" srcOrd="0" destOrd="0" parTransId="{1B32327C-3488-4AF1-8CE1-9A64646D79D5}" sibTransId="{3AC31218-7A2C-4B9C-AF81-FE065E3CF30F}"/>
    <dgm:cxn modelId="{142E1361-5872-4B42-8CE6-077C14E44D79}" type="presOf" srcId="{6FEAD70A-BAF5-4EE8-B6FE-400DC4031FE2}" destId="{97AA94D5-4F1C-4123-9E7F-8ED4A4B974D8}" srcOrd="0" destOrd="0" presId="urn:microsoft.com/office/officeart/2005/8/layout/vList2"/>
    <dgm:cxn modelId="{A5D02254-A4D7-4162-95FD-C141A97670EA}" type="presOf" srcId="{6CF9E0A8-4B88-49FB-8F06-B5E0990C46FB}" destId="{4E1C4646-E90B-47BB-8070-732FF64831B9}" srcOrd="0" destOrd="0" presId="urn:microsoft.com/office/officeart/2005/8/layout/vList2"/>
    <dgm:cxn modelId="{421BF675-CED2-48BD-9E97-FC3522B16ED0}" srcId="{36FC20D2-D412-43DB-A30F-2E041860D1C0}" destId="{6FEAD70A-BAF5-4EE8-B6FE-400DC4031FE2}" srcOrd="2" destOrd="0" parTransId="{BF65B533-CC2A-47C9-AF1D-6704CF38A8A3}" sibTransId="{27E9C29D-7993-4D2C-9DE1-8BF3D0D8F228}"/>
    <dgm:cxn modelId="{98E41578-95CA-4D4F-95D0-2ABAF147CE15}" srcId="{36FC20D2-D412-43DB-A30F-2E041860D1C0}" destId="{E2B08EFB-9365-468E-8976-3061E2E0DB94}" srcOrd="1" destOrd="0" parTransId="{583F0D50-5BF5-405D-B97E-71028C9CD03B}" sibTransId="{EF0AE78D-D01C-4691-9221-547905C48E9E}"/>
    <dgm:cxn modelId="{2A87A4BF-A57C-4C62-BAF5-13A904CDEE1F}" srcId="{36FC20D2-D412-43DB-A30F-2E041860D1C0}" destId="{7A9E7027-3CB1-4152-B960-473D9AF5CAC8}" srcOrd="3" destOrd="0" parTransId="{CEE9B055-B2B8-4396-A625-80AB3FA280BC}" sibTransId="{ADAD5CDF-71F7-44A4-9CE2-03BB67BE2564}"/>
    <dgm:cxn modelId="{A0B3D5D7-A548-422B-9003-5C238ADBE3CB}" type="presOf" srcId="{7A9E7027-3CB1-4152-B960-473D9AF5CAC8}" destId="{6EA0C5E1-2D07-483F-A381-0E63C70F025E}" srcOrd="0" destOrd="0" presId="urn:microsoft.com/office/officeart/2005/8/layout/vList2"/>
    <dgm:cxn modelId="{27FCF8FF-BA38-479E-8F61-3D79FE1D9CEA}" type="presOf" srcId="{E2B08EFB-9365-468E-8976-3061E2E0DB94}" destId="{C0932BCB-CACB-4CAF-ABAA-74BC8FD06D93}" srcOrd="0" destOrd="0" presId="urn:microsoft.com/office/officeart/2005/8/layout/vList2"/>
    <dgm:cxn modelId="{72B0EC3B-5BF4-45CD-8172-C6468DA770F1}" type="presParOf" srcId="{99C3E1B0-E7CB-42D4-B7B2-E94B24FBEBFB}" destId="{4E1C4646-E90B-47BB-8070-732FF64831B9}" srcOrd="0" destOrd="0" presId="urn:microsoft.com/office/officeart/2005/8/layout/vList2"/>
    <dgm:cxn modelId="{A235ED65-6395-40ED-8562-065CB157F205}" type="presParOf" srcId="{99C3E1B0-E7CB-42D4-B7B2-E94B24FBEBFB}" destId="{73FB396E-3950-4F27-82BC-846AC1E9F1E9}" srcOrd="1" destOrd="0" presId="urn:microsoft.com/office/officeart/2005/8/layout/vList2"/>
    <dgm:cxn modelId="{DBDAD98D-33AC-4E64-A995-01A0AFFA5F4C}" type="presParOf" srcId="{99C3E1B0-E7CB-42D4-B7B2-E94B24FBEBFB}" destId="{C0932BCB-CACB-4CAF-ABAA-74BC8FD06D93}" srcOrd="2" destOrd="0" presId="urn:microsoft.com/office/officeart/2005/8/layout/vList2"/>
    <dgm:cxn modelId="{6BD6CA1E-BA39-4549-90A9-6E76FBAEAB2F}" type="presParOf" srcId="{99C3E1B0-E7CB-42D4-B7B2-E94B24FBEBFB}" destId="{E83CBDE6-3BFB-4A4B-BEFC-7385712A37F0}" srcOrd="3" destOrd="0" presId="urn:microsoft.com/office/officeart/2005/8/layout/vList2"/>
    <dgm:cxn modelId="{363AB596-1FF3-479E-BEFF-62A6A07836FA}" type="presParOf" srcId="{99C3E1B0-E7CB-42D4-B7B2-E94B24FBEBFB}" destId="{97AA94D5-4F1C-4123-9E7F-8ED4A4B974D8}" srcOrd="4" destOrd="0" presId="urn:microsoft.com/office/officeart/2005/8/layout/vList2"/>
    <dgm:cxn modelId="{3CFFA688-D01D-4710-8003-5CB6F222AC04}" type="presParOf" srcId="{99C3E1B0-E7CB-42D4-B7B2-E94B24FBEBFB}" destId="{6B5E7C51-EB07-4FBE-9BB4-93DAA331FA9D}" srcOrd="5" destOrd="0" presId="urn:microsoft.com/office/officeart/2005/8/layout/vList2"/>
    <dgm:cxn modelId="{567BAF72-361F-4430-9F94-6CA75933375F}" type="presParOf" srcId="{99C3E1B0-E7CB-42D4-B7B2-E94B24FBEBFB}" destId="{6EA0C5E1-2D07-483F-A381-0E63C70F02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90C49-78CA-4787-99B2-AF8CBE2D78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2AE1F-53C1-46BD-AF78-B2F1852007E0}">
      <dgm:prSet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Externas: </a:t>
          </a:r>
          <a:r>
            <a:rPr lang="pt-BR" b="0" dirty="0">
              <a:solidFill>
                <a:schemeClr val="bg1"/>
              </a:solidFill>
            </a:rPr>
            <a:t>Use o Plástico VCI para envolver superfícies metálicas externas e protegê-las contra corrosão, mesmo durante transporte e armazenamento.</a:t>
          </a:r>
          <a:endParaRPr lang="en-US" b="0" dirty="0">
            <a:solidFill>
              <a:schemeClr val="bg1"/>
            </a:solidFill>
          </a:endParaRPr>
        </a:p>
      </dgm:t>
    </dgm:pt>
    <dgm:pt modelId="{4814E0BF-A6C1-4A2F-A2CA-16874E8763D1}" type="parTrans" cxnId="{80D56F12-D7E3-45D9-B2B8-1FBCC49B74AB}">
      <dgm:prSet/>
      <dgm:spPr/>
      <dgm:t>
        <a:bodyPr/>
        <a:lstStyle/>
        <a:p>
          <a:endParaRPr lang="en-US"/>
        </a:p>
      </dgm:t>
    </dgm:pt>
    <dgm:pt modelId="{A6F1C3AD-0584-4AE9-9AFB-AFB8AF47E9D3}" type="sibTrans" cxnId="{80D56F12-D7E3-45D9-B2B8-1FBCC49B74AB}">
      <dgm:prSet/>
      <dgm:spPr/>
      <dgm:t>
        <a:bodyPr/>
        <a:lstStyle/>
        <a:p>
          <a:endParaRPr lang="en-US"/>
        </a:p>
      </dgm:t>
    </dgm:pt>
    <dgm:pt modelId="{D785853D-B080-45AB-839C-644259946E70}">
      <dgm:prSet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Internas: </a:t>
          </a:r>
          <a:r>
            <a:rPr lang="pt-BR" dirty="0">
              <a:solidFill>
                <a:schemeClr val="bg1"/>
              </a:solidFill>
            </a:rPr>
            <a:t>Aplique o Plástico VCI em componentes eletrônicos internos para evitar danos causados por umidade e corrosão.</a:t>
          </a:r>
          <a:endParaRPr lang="en-US" dirty="0">
            <a:solidFill>
              <a:schemeClr val="bg1"/>
            </a:solidFill>
          </a:endParaRPr>
        </a:p>
      </dgm:t>
    </dgm:pt>
    <dgm:pt modelId="{D4476804-5648-41A8-A5AC-674B9866A5DE}" type="parTrans" cxnId="{C2E320AD-3C5E-4BA2-A692-74C781117FA2}">
      <dgm:prSet/>
      <dgm:spPr/>
      <dgm:t>
        <a:bodyPr/>
        <a:lstStyle/>
        <a:p>
          <a:endParaRPr lang="en-US"/>
        </a:p>
      </dgm:t>
    </dgm:pt>
    <dgm:pt modelId="{A121EBFD-80D1-417F-A305-D53993EB3A17}" type="sibTrans" cxnId="{C2E320AD-3C5E-4BA2-A692-74C781117FA2}">
      <dgm:prSet/>
      <dgm:spPr/>
      <dgm:t>
        <a:bodyPr/>
        <a:lstStyle/>
        <a:p>
          <a:endParaRPr lang="en-US"/>
        </a:p>
      </dgm:t>
    </dgm:pt>
    <dgm:pt modelId="{BF87AE82-52A8-4F37-92EB-FA336922D776}">
      <dgm:prSet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Cobertura de Aeronaves: </a:t>
          </a:r>
          <a:r>
            <a:rPr lang="pt-BR" dirty="0">
              <a:solidFill>
                <a:schemeClr val="bg1"/>
              </a:solidFill>
            </a:rPr>
            <a:t>Com o Plástico VCI e fita tape obtemos uma cobertura para aeronaves muito eficiente, reduzindo os danos causados por objetos estranhos.</a:t>
          </a:r>
          <a:endParaRPr lang="en-US" dirty="0">
            <a:solidFill>
              <a:schemeClr val="bg1"/>
            </a:solidFill>
          </a:endParaRPr>
        </a:p>
      </dgm:t>
    </dgm:pt>
    <dgm:pt modelId="{5C06EF79-3774-4FFB-A13C-386CCC8127CC}" type="parTrans" cxnId="{7C7D6381-90D7-43B7-A71C-FBC7FB4771E0}">
      <dgm:prSet/>
      <dgm:spPr/>
      <dgm:t>
        <a:bodyPr/>
        <a:lstStyle/>
        <a:p>
          <a:endParaRPr lang="en-US"/>
        </a:p>
      </dgm:t>
    </dgm:pt>
    <dgm:pt modelId="{7ECFBEC1-6734-45CC-A365-88357D84D67B}" type="sibTrans" cxnId="{7C7D6381-90D7-43B7-A71C-FBC7FB4771E0}">
      <dgm:prSet/>
      <dgm:spPr/>
      <dgm:t>
        <a:bodyPr/>
        <a:lstStyle/>
        <a:p>
          <a:endParaRPr lang="en-US"/>
        </a:p>
      </dgm:t>
    </dgm:pt>
    <dgm:pt modelId="{C5694802-C3FC-4379-ABA7-D9115CEB9555}" type="pres">
      <dgm:prSet presAssocID="{EC290C49-78CA-4787-99B2-AF8CBE2D789C}" presName="linear" presStyleCnt="0">
        <dgm:presLayoutVars>
          <dgm:animLvl val="lvl"/>
          <dgm:resizeHandles val="exact"/>
        </dgm:presLayoutVars>
      </dgm:prSet>
      <dgm:spPr/>
    </dgm:pt>
    <dgm:pt modelId="{CB021463-E1CE-4C2F-A133-1218A91E32D8}" type="pres">
      <dgm:prSet presAssocID="{3022AE1F-53C1-46BD-AF78-B2F1852007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DAC7DB-2224-48D2-8174-6B06F57C8523}" type="pres">
      <dgm:prSet presAssocID="{A6F1C3AD-0584-4AE9-9AFB-AFB8AF47E9D3}" presName="spacer" presStyleCnt="0"/>
      <dgm:spPr/>
    </dgm:pt>
    <dgm:pt modelId="{A04FB361-F9D5-4E83-87DB-54D359570965}" type="pres">
      <dgm:prSet presAssocID="{D785853D-B080-45AB-839C-644259946E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FFCC29-2E23-4E0D-9507-9341B6EC280C}" type="pres">
      <dgm:prSet presAssocID="{A121EBFD-80D1-417F-A305-D53993EB3A17}" presName="spacer" presStyleCnt="0"/>
      <dgm:spPr/>
    </dgm:pt>
    <dgm:pt modelId="{E4BD76E9-3CB6-4D0C-9A8A-8D505F6F608B}" type="pres">
      <dgm:prSet presAssocID="{BF87AE82-52A8-4F37-92EB-FA336922D776}" presName="parentText" presStyleLbl="node1" presStyleIdx="2" presStyleCnt="3" custLinFactNeighborX="5671" custLinFactNeighborY="92029">
        <dgm:presLayoutVars>
          <dgm:chMax val="0"/>
          <dgm:bulletEnabled val="1"/>
        </dgm:presLayoutVars>
      </dgm:prSet>
      <dgm:spPr/>
    </dgm:pt>
  </dgm:ptLst>
  <dgm:cxnLst>
    <dgm:cxn modelId="{2893C60E-2C0D-45EE-A991-4636FFAA9DAE}" type="presOf" srcId="{BF87AE82-52A8-4F37-92EB-FA336922D776}" destId="{E4BD76E9-3CB6-4D0C-9A8A-8D505F6F608B}" srcOrd="0" destOrd="0" presId="urn:microsoft.com/office/officeart/2005/8/layout/vList2"/>
    <dgm:cxn modelId="{80D56F12-D7E3-45D9-B2B8-1FBCC49B74AB}" srcId="{EC290C49-78CA-4787-99B2-AF8CBE2D789C}" destId="{3022AE1F-53C1-46BD-AF78-B2F1852007E0}" srcOrd="0" destOrd="0" parTransId="{4814E0BF-A6C1-4A2F-A2CA-16874E8763D1}" sibTransId="{A6F1C3AD-0584-4AE9-9AFB-AFB8AF47E9D3}"/>
    <dgm:cxn modelId="{298F7F15-489B-499F-82FE-705788FC7819}" type="presOf" srcId="{EC290C49-78CA-4787-99B2-AF8CBE2D789C}" destId="{C5694802-C3FC-4379-ABA7-D9115CEB9555}" srcOrd="0" destOrd="0" presId="urn:microsoft.com/office/officeart/2005/8/layout/vList2"/>
    <dgm:cxn modelId="{89A84749-7AED-4A93-9E72-606F2F75AB83}" type="presOf" srcId="{D785853D-B080-45AB-839C-644259946E70}" destId="{A04FB361-F9D5-4E83-87DB-54D359570965}" srcOrd="0" destOrd="0" presId="urn:microsoft.com/office/officeart/2005/8/layout/vList2"/>
    <dgm:cxn modelId="{7C7D6381-90D7-43B7-A71C-FBC7FB4771E0}" srcId="{EC290C49-78CA-4787-99B2-AF8CBE2D789C}" destId="{BF87AE82-52A8-4F37-92EB-FA336922D776}" srcOrd="2" destOrd="0" parTransId="{5C06EF79-3774-4FFB-A13C-386CCC8127CC}" sibTransId="{7ECFBEC1-6734-45CC-A365-88357D84D67B}"/>
    <dgm:cxn modelId="{C2E320AD-3C5E-4BA2-A692-74C781117FA2}" srcId="{EC290C49-78CA-4787-99B2-AF8CBE2D789C}" destId="{D785853D-B080-45AB-839C-644259946E70}" srcOrd="1" destOrd="0" parTransId="{D4476804-5648-41A8-A5AC-674B9866A5DE}" sibTransId="{A121EBFD-80D1-417F-A305-D53993EB3A17}"/>
    <dgm:cxn modelId="{233FA9FF-18AE-4B40-B923-05F909651DC4}" type="presOf" srcId="{3022AE1F-53C1-46BD-AF78-B2F1852007E0}" destId="{CB021463-E1CE-4C2F-A133-1218A91E32D8}" srcOrd="0" destOrd="0" presId="urn:microsoft.com/office/officeart/2005/8/layout/vList2"/>
    <dgm:cxn modelId="{45726FFA-B81F-4B40-A723-80D6E48EC395}" type="presParOf" srcId="{C5694802-C3FC-4379-ABA7-D9115CEB9555}" destId="{CB021463-E1CE-4C2F-A133-1218A91E32D8}" srcOrd="0" destOrd="0" presId="urn:microsoft.com/office/officeart/2005/8/layout/vList2"/>
    <dgm:cxn modelId="{17D92665-49C9-4A1E-836E-6C796861FA69}" type="presParOf" srcId="{C5694802-C3FC-4379-ABA7-D9115CEB9555}" destId="{89DAC7DB-2224-48D2-8174-6B06F57C8523}" srcOrd="1" destOrd="0" presId="urn:microsoft.com/office/officeart/2005/8/layout/vList2"/>
    <dgm:cxn modelId="{EB7DDAEC-4BD6-4B59-AF87-0EDDDC371A6F}" type="presParOf" srcId="{C5694802-C3FC-4379-ABA7-D9115CEB9555}" destId="{A04FB361-F9D5-4E83-87DB-54D359570965}" srcOrd="2" destOrd="0" presId="urn:microsoft.com/office/officeart/2005/8/layout/vList2"/>
    <dgm:cxn modelId="{B38BA425-4BD6-4498-B180-CB48ADF62B72}" type="presParOf" srcId="{C5694802-C3FC-4379-ABA7-D9115CEB9555}" destId="{ADFFCC29-2E23-4E0D-9507-9341B6EC280C}" srcOrd="3" destOrd="0" presId="urn:microsoft.com/office/officeart/2005/8/layout/vList2"/>
    <dgm:cxn modelId="{D61A94D5-A316-41F7-BE56-4190DDC57E47}" type="presParOf" srcId="{C5694802-C3FC-4379-ABA7-D9115CEB9555}" destId="{E4BD76E9-3CB6-4D0C-9A8A-8D505F6F60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FDB65-24E8-4BEB-BA46-27235A192B1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643DEF-5CEE-4F55-84E3-7282D760D2CB}">
      <dgm:prSet/>
      <dgm:spPr/>
      <dgm:t>
        <a:bodyPr/>
        <a:lstStyle/>
        <a:p>
          <a:r>
            <a:rPr lang="pt-BR" b="1" i="0" dirty="0">
              <a:solidFill>
                <a:schemeClr val="bg1"/>
              </a:solidFill>
            </a:rPr>
            <a:t>Proteção mais eficaz: </a:t>
          </a:r>
          <a:r>
            <a:rPr lang="pt-BR" b="0" i="0" dirty="0">
              <a:solidFill>
                <a:schemeClr val="bg1"/>
              </a:solidFill>
            </a:rPr>
            <a:t>O plástico VCI oferece uma proteção mais eficaz contra a corrosão do que o papel. Isso ocorre porque ele é mais impermeável, o que impede a entrada de umidade e outros agentes corrosivos.</a:t>
          </a:r>
          <a:endParaRPr lang="en-US" dirty="0">
            <a:solidFill>
              <a:schemeClr val="bg1"/>
            </a:solidFill>
          </a:endParaRPr>
        </a:p>
      </dgm:t>
    </dgm:pt>
    <dgm:pt modelId="{7863ACE7-0147-4738-96FC-3D2E6B8721B8}" type="parTrans" cxnId="{520C7499-4B4E-41F9-8718-8A2B85D45526}">
      <dgm:prSet/>
      <dgm:spPr/>
      <dgm:t>
        <a:bodyPr/>
        <a:lstStyle/>
        <a:p>
          <a:endParaRPr lang="en-US"/>
        </a:p>
      </dgm:t>
    </dgm:pt>
    <dgm:pt modelId="{8F871D54-4331-475C-A813-1C0C83D53E36}" type="sibTrans" cxnId="{520C7499-4B4E-41F9-8718-8A2B85D45526}">
      <dgm:prSet/>
      <dgm:spPr/>
      <dgm:t>
        <a:bodyPr/>
        <a:lstStyle/>
        <a:p>
          <a:endParaRPr lang="en-US"/>
        </a:p>
      </dgm:t>
    </dgm:pt>
    <dgm:pt modelId="{A29DFB38-7DB7-4F2A-A34D-7EE5ADCA7780}">
      <dgm:prSet/>
      <dgm:spPr/>
      <dgm:t>
        <a:bodyPr/>
        <a:lstStyle/>
        <a:p>
          <a:r>
            <a:rPr lang="pt-BR" b="1" i="0" dirty="0">
              <a:solidFill>
                <a:schemeClr val="bg1"/>
              </a:solidFill>
            </a:rPr>
            <a:t>Durabilidade: </a:t>
          </a:r>
          <a:r>
            <a:rPr lang="pt-BR" b="0" i="0" dirty="0">
              <a:solidFill>
                <a:schemeClr val="bg1"/>
              </a:solidFill>
            </a:rPr>
            <a:t>O plástico VCI é mais durável do que o papel, o que significa que ele pode ser reutilizado por mais vezes.</a:t>
          </a:r>
          <a:endParaRPr lang="en-US" dirty="0">
            <a:solidFill>
              <a:schemeClr val="bg1"/>
            </a:solidFill>
          </a:endParaRPr>
        </a:p>
      </dgm:t>
    </dgm:pt>
    <dgm:pt modelId="{01A9AB9C-9784-4865-8F8E-394724FC1AC7}" type="parTrans" cxnId="{D5E261D6-9969-45C2-B7E8-72C4F91B3B8B}">
      <dgm:prSet/>
      <dgm:spPr/>
      <dgm:t>
        <a:bodyPr/>
        <a:lstStyle/>
        <a:p>
          <a:endParaRPr lang="en-US"/>
        </a:p>
      </dgm:t>
    </dgm:pt>
    <dgm:pt modelId="{A388DB50-0478-4E65-A725-AD67112E6CCD}" type="sibTrans" cxnId="{D5E261D6-9969-45C2-B7E8-72C4F91B3B8B}">
      <dgm:prSet/>
      <dgm:spPr/>
      <dgm:t>
        <a:bodyPr/>
        <a:lstStyle/>
        <a:p>
          <a:endParaRPr lang="en-US"/>
        </a:p>
      </dgm:t>
    </dgm:pt>
    <dgm:pt modelId="{C85A10F0-CA8B-475E-B752-FBD2617A610D}">
      <dgm:prSet/>
      <dgm:spPr/>
      <dgm:t>
        <a:bodyPr/>
        <a:lstStyle/>
        <a:p>
          <a:r>
            <a:rPr lang="pt-BR" b="1" i="0" dirty="0">
              <a:solidFill>
                <a:schemeClr val="bg1"/>
              </a:solidFill>
            </a:rPr>
            <a:t>Resistência a rasgos: </a:t>
          </a:r>
          <a:r>
            <a:rPr lang="pt-BR" b="0" i="0" dirty="0">
              <a:solidFill>
                <a:schemeClr val="bg1"/>
              </a:solidFill>
            </a:rPr>
            <a:t>O plástico VCI é mais resistente a rasgos do que o papel, o que o torna mais seguro para o transporte e armazenamento de peças.</a:t>
          </a:r>
          <a:endParaRPr lang="en-US" dirty="0">
            <a:solidFill>
              <a:schemeClr val="bg1"/>
            </a:solidFill>
          </a:endParaRPr>
        </a:p>
      </dgm:t>
    </dgm:pt>
    <dgm:pt modelId="{305DCBAB-5B75-4CFA-AD1B-0A461B3E2DB2}" type="parTrans" cxnId="{EB08CC70-BA87-483F-A67D-FD8CB44C5685}">
      <dgm:prSet/>
      <dgm:spPr/>
      <dgm:t>
        <a:bodyPr/>
        <a:lstStyle/>
        <a:p>
          <a:endParaRPr lang="en-US"/>
        </a:p>
      </dgm:t>
    </dgm:pt>
    <dgm:pt modelId="{726F81A9-E47A-4D8C-A460-1A7B3CFACF46}" type="sibTrans" cxnId="{EB08CC70-BA87-483F-A67D-FD8CB44C5685}">
      <dgm:prSet/>
      <dgm:spPr/>
      <dgm:t>
        <a:bodyPr/>
        <a:lstStyle/>
        <a:p>
          <a:endParaRPr lang="en-US"/>
        </a:p>
      </dgm:t>
    </dgm:pt>
    <dgm:pt modelId="{8B9F5071-1F79-42E5-8EB5-AFF88495B7AE}" type="pres">
      <dgm:prSet presAssocID="{944FDB65-24E8-4BEB-BA46-27235A192B11}" presName="linear" presStyleCnt="0">
        <dgm:presLayoutVars>
          <dgm:animLvl val="lvl"/>
          <dgm:resizeHandles val="exact"/>
        </dgm:presLayoutVars>
      </dgm:prSet>
      <dgm:spPr/>
    </dgm:pt>
    <dgm:pt modelId="{ECABD440-B933-4138-A40D-4C09C68D1802}" type="pres">
      <dgm:prSet presAssocID="{3E643DEF-5CEE-4F55-84E3-7282D760D2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375F5C-47DA-4F64-819D-FCC71FDF7C6F}" type="pres">
      <dgm:prSet presAssocID="{8F871D54-4331-475C-A813-1C0C83D53E36}" presName="spacer" presStyleCnt="0"/>
      <dgm:spPr/>
    </dgm:pt>
    <dgm:pt modelId="{33E37E7F-0B5F-440B-AD51-2B8CD3471A21}" type="pres">
      <dgm:prSet presAssocID="{A29DFB38-7DB7-4F2A-A34D-7EE5ADCA77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98EA77-9AC9-48A0-9067-6CC852D1C348}" type="pres">
      <dgm:prSet presAssocID="{A388DB50-0478-4E65-A725-AD67112E6CCD}" presName="spacer" presStyleCnt="0"/>
      <dgm:spPr/>
    </dgm:pt>
    <dgm:pt modelId="{6D411887-ACF9-4F94-BF19-E4FB9B01B97E}" type="pres">
      <dgm:prSet presAssocID="{C85A10F0-CA8B-475E-B752-FBD2617A61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2DF03A-FE46-4E7B-A2E2-30DB384131AB}" type="presOf" srcId="{C85A10F0-CA8B-475E-B752-FBD2617A610D}" destId="{6D411887-ACF9-4F94-BF19-E4FB9B01B97E}" srcOrd="0" destOrd="0" presId="urn:microsoft.com/office/officeart/2005/8/layout/vList2"/>
    <dgm:cxn modelId="{A67EA670-A20E-4D19-AB31-85982C4F8AEB}" type="presOf" srcId="{3E643DEF-5CEE-4F55-84E3-7282D760D2CB}" destId="{ECABD440-B933-4138-A40D-4C09C68D1802}" srcOrd="0" destOrd="0" presId="urn:microsoft.com/office/officeart/2005/8/layout/vList2"/>
    <dgm:cxn modelId="{EB08CC70-BA87-483F-A67D-FD8CB44C5685}" srcId="{944FDB65-24E8-4BEB-BA46-27235A192B11}" destId="{C85A10F0-CA8B-475E-B752-FBD2617A610D}" srcOrd="2" destOrd="0" parTransId="{305DCBAB-5B75-4CFA-AD1B-0A461B3E2DB2}" sibTransId="{726F81A9-E47A-4D8C-A460-1A7B3CFACF46}"/>
    <dgm:cxn modelId="{B93FC580-1EBE-4CA6-8940-0AF416545718}" type="presOf" srcId="{A29DFB38-7DB7-4F2A-A34D-7EE5ADCA7780}" destId="{33E37E7F-0B5F-440B-AD51-2B8CD3471A21}" srcOrd="0" destOrd="0" presId="urn:microsoft.com/office/officeart/2005/8/layout/vList2"/>
    <dgm:cxn modelId="{520C7499-4B4E-41F9-8718-8A2B85D45526}" srcId="{944FDB65-24E8-4BEB-BA46-27235A192B11}" destId="{3E643DEF-5CEE-4F55-84E3-7282D760D2CB}" srcOrd="0" destOrd="0" parTransId="{7863ACE7-0147-4738-96FC-3D2E6B8721B8}" sibTransId="{8F871D54-4331-475C-A813-1C0C83D53E36}"/>
    <dgm:cxn modelId="{964EFBC0-4850-4491-96FD-5850DAD4751F}" type="presOf" srcId="{944FDB65-24E8-4BEB-BA46-27235A192B11}" destId="{8B9F5071-1F79-42E5-8EB5-AFF88495B7AE}" srcOrd="0" destOrd="0" presId="urn:microsoft.com/office/officeart/2005/8/layout/vList2"/>
    <dgm:cxn modelId="{D5E261D6-9969-45C2-B7E8-72C4F91B3B8B}" srcId="{944FDB65-24E8-4BEB-BA46-27235A192B11}" destId="{A29DFB38-7DB7-4F2A-A34D-7EE5ADCA7780}" srcOrd="1" destOrd="0" parTransId="{01A9AB9C-9784-4865-8F8E-394724FC1AC7}" sibTransId="{A388DB50-0478-4E65-A725-AD67112E6CCD}"/>
    <dgm:cxn modelId="{E86A8973-23ED-40CC-AF7F-FF6B85DF3F8B}" type="presParOf" srcId="{8B9F5071-1F79-42E5-8EB5-AFF88495B7AE}" destId="{ECABD440-B933-4138-A40D-4C09C68D1802}" srcOrd="0" destOrd="0" presId="urn:microsoft.com/office/officeart/2005/8/layout/vList2"/>
    <dgm:cxn modelId="{519A6002-7158-470B-B834-2707901A0FD7}" type="presParOf" srcId="{8B9F5071-1F79-42E5-8EB5-AFF88495B7AE}" destId="{16375F5C-47DA-4F64-819D-FCC71FDF7C6F}" srcOrd="1" destOrd="0" presId="urn:microsoft.com/office/officeart/2005/8/layout/vList2"/>
    <dgm:cxn modelId="{A5148E0B-F05B-49A1-B80B-D591DBB18C90}" type="presParOf" srcId="{8B9F5071-1F79-42E5-8EB5-AFF88495B7AE}" destId="{33E37E7F-0B5F-440B-AD51-2B8CD3471A21}" srcOrd="2" destOrd="0" presId="urn:microsoft.com/office/officeart/2005/8/layout/vList2"/>
    <dgm:cxn modelId="{11676D1D-D679-4154-8628-A84DADA0B366}" type="presParOf" srcId="{8B9F5071-1F79-42E5-8EB5-AFF88495B7AE}" destId="{5C98EA77-9AC9-48A0-9067-6CC852D1C348}" srcOrd="3" destOrd="0" presId="urn:microsoft.com/office/officeart/2005/8/layout/vList2"/>
    <dgm:cxn modelId="{50BFCCDD-E245-41CF-89C8-D8EE23B571F0}" type="presParOf" srcId="{8B9F5071-1F79-42E5-8EB5-AFF88495B7AE}" destId="{6D411887-ACF9-4F94-BF19-E4FB9B01B9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E39D1-3D26-403F-9A1A-C603EAE907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166CC1-700E-46C3-81A4-DC480B0EC5BA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Armazene o plástico VCI em um local fresco e seco, com temperatura entre 10 e 25 °C.</a:t>
          </a:r>
          <a:endParaRPr lang="en-US" dirty="0">
            <a:solidFill>
              <a:schemeClr val="bg1"/>
            </a:solidFill>
          </a:endParaRPr>
        </a:p>
      </dgm:t>
    </dgm:pt>
    <dgm:pt modelId="{6E9CC100-4033-4A5C-93B1-6ADF88EFAE90}" type="parTrans" cxnId="{71782D4D-6BC0-431B-AE81-44954097FF0C}">
      <dgm:prSet/>
      <dgm:spPr/>
      <dgm:t>
        <a:bodyPr/>
        <a:lstStyle/>
        <a:p>
          <a:endParaRPr lang="en-US"/>
        </a:p>
      </dgm:t>
    </dgm:pt>
    <dgm:pt modelId="{F6E2F185-437A-4B08-B8C6-46C718134C2D}" type="sibTrans" cxnId="{71782D4D-6BC0-431B-AE81-44954097FF0C}">
      <dgm:prSet/>
      <dgm:spPr/>
      <dgm:t>
        <a:bodyPr/>
        <a:lstStyle/>
        <a:p>
          <a:endParaRPr lang="en-US"/>
        </a:p>
      </dgm:t>
    </dgm:pt>
    <dgm:pt modelId="{BB604206-ABF0-4D49-ABFF-0A8C8514EA2E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Evite armazenar o plástico VCI em locais expostos à luz solar direta ou à umidade.</a:t>
          </a:r>
          <a:endParaRPr lang="en-US" dirty="0">
            <a:solidFill>
              <a:schemeClr val="bg1"/>
            </a:solidFill>
          </a:endParaRPr>
        </a:p>
      </dgm:t>
    </dgm:pt>
    <dgm:pt modelId="{993E9E83-7624-4EF3-9B08-FAEDBBF06E58}" type="parTrans" cxnId="{B804C78F-6D79-4E67-86A9-E7302855AE79}">
      <dgm:prSet/>
      <dgm:spPr/>
      <dgm:t>
        <a:bodyPr/>
        <a:lstStyle/>
        <a:p>
          <a:endParaRPr lang="en-US"/>
        </a:p>
      </dgm:t>
    </dgm:pt>
    <dgm:pt modelId="{A733482B-29EB-4652-9D66-26F71CEA8637}" type="sibTrans" cxnId="{B804C78F-6D79-4E67-86A9-E7302855AE79}">
      <dgm:prSet/>
      <dgm:spPr/>
      <dgm:t>
        <a:bodyPr/>
        <a:lstStyle/>
        <a:p>
          <a:endParaRPr lang="en-US"/>
        </a:p>
      </dgm:t>
    </dgm:pt>
    <dgm:pt modelId="{0204A29D-DED7-4963-BE17-A750D0782BED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Mantenha as embalagens fechadas para evitar a evaporação dos inibidores de corrosão.</a:t>
          </a:r>
          <a:endParaRPr lang="en-US" dirty="0">
            <a:solidFill>
              <a:schemeClr val="bg1"/>
            </a:solidFill>
          </a:endParaRPr>
        </a:p>
      </dgm:t>
    </dgm:pt>
    <dgm:pt modelId="{6CB29E31-8B44-429B-877C-5D2F0C434747}" type="parTrans" cxnId="{8EA926BB-159F-41CD-BDF0-D78DFAC3D776}">
      <dgm:prSet/>
      <dgm:spPr/>
      <dgm:t>
        <a:bodyPr/>
        <a:lstStyle/>
        <a:p>
          <a:endParaRPr lang="en-US"/>
        </a:p>
      </dgm:t>
    </dgm:pt>
    <dgm:pt modelId="{54227E38-64E9-42FD-9870-184E22B9CC11}" type="sibTrans" cxnId="{8EA926BB-159F-41CD-BDF0-D78DFAC3D776}">
      <dgm:prSet/>
      <dgm:spPr/>
      <dgm:t>
        <a:bodyPr/>
        <a:lstStyle/>
        <a:p>
          <a:endParaRPr lang="en-US"/>
        </a:p>
      </dgm:t>
    </dgm:pt>
    <dgm:pt modelId="{A86EC0AD-DF05-493B-B563-11CC47615121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Não armazene o plástico VCI perto de produtos químicos corrosivos.</a:t>
          </a:r>
          <a:endParaRPr lang="en-US" dirty="0">
            <a:solidFill>
              <a:schemeClr val="bg1"/>
            </a:solidFill>
          </a:endParaRPr>
        </a:p>
      </dgm:t>
    </dgm:pt>
    <dgm:pt modelId="{76FD9CE0-2E6D-4B95-90CF-D74286B8B893}" type="parTrans" cxnId="{55D6AA01-71B2-4AA8-A9DB-29516F5762A2}">
      <dgm:prSet/>
      <dgm:spPr/>
      <dgm:t>
        <a:bodyPr/>
        <a:lstStyle/>
        <a:p>
          <a:endParaRPr lang="en-US"/>
        </a:p>
      </dgm:t>
    </dgm:pt>
    <dgm:pt modelId="{A2A18823-19BB-4D53-BB3B-1B726E053C55}" type="sibTrans" cxnId="{55D6AA01-71B2-4AA8-A9DB-29516F5762A2}">
      <dgm:prSet/>
      <dgm:spPr/>
      <dgm:t>
        <a:bodyPr/>
        <a:lstStyle/>
        <a:p>
          <a:endParaRPr lang="en-US"/>
        </a:p>
      </dgm:t>
    </dgm:pt>
    <dgm:pt modelId="{C8A37792-A690-4DC1-A873-3E46199C979E}" type="pres">
      <dgm:prSet presAssocID="{DD6E39D1-3D26-403F-9A1A-C603EAE9079B}" presName="linear" presStyleCnt="0">
        <dgm:presLayoutVars>
          <dgm:animLvl val="lvl"/>
          <dgm:resizeHandles val="exact"/>
        </dgm:presLayoutVars>
      </dgm:prSet>
      <dgm:spPr/>
    </dgm:pt>
    <dgm:pt modelId="{F7CF094C-8C47-4481-8624-6C425628C9D9}" type="pres">
      <dgm:prSet presAssocID="{A4166CC1-700E-46C3-81A4-DC480B0EC5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A30017-FD91-4F2A-B51C-E2C934CD4E5B}" type="pres">
      <dgm:prSet presAssocID="{F6E2F185-437A-4B08-B8C6-46C718134C2D}" presName="spacer" presStyleCnt="0"/>
      <dgm:spPr/>
    </dgm:pt>
    <dgm:pt modelId="{771F2118-6FB1-4A45-ACBF-16B853D7A19E}" type="pres">
      <dgm:prSet presAssocID="{BB604206-ABF0-4D49-ABFF-0A8C8514E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841405-9336-4FA6-8FF8-F73035B42ECC}" type="pres">
      <dgm:prSet presAssocID="{A733482B-29EB-4652-9D66-26F71CEA8637}" presName="spacer" presStyleCnt="0"/>
      <dgm:spPr/>
    </dgm:pt>
    <dgm:pt modelId="{D4CBC9BA-8A52-4C97-B949-4FFDEDF76D5C}" type="pres">
      <dgm:prSet presAssocID="{0204A29D-DED7-4963-BE17-A750D0782B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B7C396-3EEF-40C9-999C-A60769F7BBE5}" type="pres">
      <dgm:prSet presAssocID="{54227E38-64E9-42FD-9870-184E22B9CC11}" presName="spacer" presStyleCnt="0"/>
      <dgm:spPr/>
    </dgm:pt>
    <dgm:pt modelId="{AD114F7B-BB30-4552-868A-01EF5313E98D}" type="pres">
      <dgm:prSet presAssocID="{A86EC0AD-DF05-493B-B563-11CC476151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D6AA01-71B2-4AA8-A9DB-29516F5762A2}" srcId="{DD6E39D1-3D26-403F-9A1A-C603EAE9079B}" destId="{A86EC0AD-DF05-493B-B563-11CC47615121}" srcOrd="3" destOrd="0" parTransId="{76FD9CE0-2E6D-4B95-90CF-D74286B8B893}" sibTransId="{A2A18823-19BB-4D53-BB3B-1B726E053C55}"/>
    <dgm:cxn modelId="{A23A9916-8F02-4C25-828E-63500C57D60E}" type="presOf" srcId="{A4166CC1-700E-46C3-81A4-DC480B0EC5BA}" destId="{F7CF094C-8C47-4481-8624-6C425628C9D9}" srcOrd="0" destOrd="0" presId="urn:microsoft.com/office/officeart/2005/8/layout/vList2"/>
    <dgm:cxn modelId="{914F2B23-2167-457C-9DBF-9E193D03247B}" type="presOf" srcId="{A86EC0AD-DF05-493B-B563-11CC47615121}" destId="{AD114F7B-BB30-4552-868A-01EF5313E98D}" srcOrd="0" destOrd="0" presId="urn:microsoft.com/office/officeart/2005/8/layout/vList2"/>
    <dgm:cxn modelId="{07F6163C-C4BC-4580-8998-E5E65E698A95}" type="presOf" srcId="{0204A29D-DED7-4963-BE17-A750D0782BED}" destId="{D4CBC9BA-8A52-4C97-B949-4FFDEDF76D5C}" srcOrd="0" destOrd="0" presId="urn:microsoft.com/office/officeart/2005/8/layout/vList2"/>
    <dgm:cxn modelId="{4A90B942-528E-4048-897D-CF7EE289FD6A}" type="presOf" srcId="{DD6E39D1-3D26-403F-9A1A-C603EAE9079B}" destId="{C8A37792-A690-4DC1-A873-3E46199C979E}" srcOrd="0" destOrd="0" presId="urn:microsoft.com/office/officeart/2005/8/layout/vList2"/>
    <dgm:cxn modelId="{71782D4D-6BC0-431B-AE81-44954097FF0C}" srcId="{DD6E39D1-3D26-403F-9A1A-C603EAE9079B}" destId="{A4166CC1-700E-46C3-81A4-DC480B0EC5BA}" srcOrd="0" destOrd="0" parTransId="{6E9CC100-4033-4A5C-93B1-6ADF88EFAE90}" sibTransId="{F6E2F185-437A-4B08-B8C6-46C718134C2D}"/>
    <dgm:cxn modelId="{B804C78F-6D79-4E67-86A9-E7302855AE79}" srcId="{DD6E39D1-3D26-403F-9A1A-C603EAE9079B}" destId="{BB604206-ABF0-4D49-ABFF-0A8C8514EA2E}" srcOrd="1" destOrd="0" parTransId="{993E9E83-7624-4EF3-9B08-FAEDBBF06E58}" sibTransId="{A733482B-29EB-4652-9D66-26F71CEA8637}"/>
    <dgm:cxn modelId="{8EA926BB-159F-41CD-BDF0-D78DFAC3D776}" srcId="{DD6E39D1-3D26-403F-9A1A-C603EAE9079B}" destId="{0204A29D-DED7-4963-BE17-A750D0782BED}" srcOrd="2" destOrd="0" parTransId="{6CB29E31-8B44-429B-877C-5D2F0C434747}" sibTransId="{54227E38-64E9-42FD-9870-184E22B9CC11}"/>
    <dgm:cxn modelId="{C2497EEC-66CE-4B7C-800E-ADDE9AA0D103}" type="presOf" srcId="{BB604206-ABF0-4D49-ABFF-0A8C8514EA2E}" destId="{771F2118-6FB1-4A45-ACBF-16B853D7A19E}" srcOrd="0" destOrd="0" presId="urn:microsoft.com/office/officeart/2005/8/layout/vList2"/>
    <dgm:cxn modelId="{BB882240-7029-4482-B0F3-209B973DDB2B}" type="presParOf" srcId="{C8A37792-A690-4DC1-A873-3E46199C979E}" destId="{F7CF094C-8C47-4481-8624-6C425628C9D9}" srcOrd="0" destOrd="0" presId="urn:microsoft.com/office/officeart/2005/8/layout/vList2"/>
    <dgm:cxn modelId="{FEDC168A-6851-4F7B-91CD-96ADD1F8DFBD}" type="presParOf" srcId="{C8A37792-A690-4DC1-A873-3E46199C979E}" destId="{E0A30017-FD91-4F2A-B51C-E2C934CD4E5B}" srcOrd="1" destOrd="0" presId="urn:microsoft.com/office/officeart/2005/8/layout/vList2"/>
    <dgm:cxn modelId="{90DCCCB1-FD72-480C-9BB5-6046EF89FCA7}" type="presParOf" srcId="{C8A37792-A690-4DC1-A873-3E46199C979E}" destId="{771F2118-6FB1-4A45-ACBF-16B853D7A19E}" srcOrd="2" destOrd="0" presId="urn:microsoft.com/office/officeart/2005/8/layout/vList2"/>
    <dgm:cxn modelId="{921A782B-6CCA-4EED-B8E3-FC57B29108EB}" type="presParOf" srcId="{C8A37792-A690-4DC1-A873-3E46199C979E}" destId="{87841405-9336-4FA6-8FF8-F73035B42ECC}" srcOrd="3" destOrd="0" presId="urn:microsoft.com/office/officeart/2005/8/layout/vList2"/>
    <dgm:cxn modelId="{BE29D5F2-9436-48AD-A64A-61B18E4C15E5}" type="presParOf" srcId="{C8A37792-A690-4DC1-A873-3E46199C979E}" destId="{D4CBC9BA-8A52-4C97-B949-4FFDEDF76D5C}" srcOrd="4" destOrd="0" presId="urn:microsoft.com/office/officeart/2005/8/layout/vList2"/>
    <dgm:cxn modelId="{A45F63E6-7DFB-4EFB-97B7-E4903F2D3D30}" type="presParOf" srcId="{C8A37792-A690-4DC1-A873-3E46199C979E}" destId="{56B7C396-3EEF-40C9-999C-A60769F7BBE5}" srcOrd="5" destOrd="0" presId="urn:microsoft.com/office/officeart/2005/8/layout/vList2"/>
    <dgm:cxn modelId="{19E4E501-1377-4B2A-80C6-A05542110082}" type="presParOf" srcId="{C8A37792-A690-4DC1-A873-3E46199C979E}" destId="{AD114F7B-BB30-4552-868A-01EF5313E9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06902-5674-4A01-9D04-57C45E22F61E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8A7122-A773-41EA-AC89-C572FA893987}">
      <dgm:prSet custT="1"/>
      <dgm:spPr/>
      <dgm:t>
        <a:bodyPr/>
        <a:lstStyle/>
        <a:p>
          <a:r>
            <a:rPr lang="pt-BR" sz="2400" b="0" i="0" dirty="0">
              <a:solidFill>
                <a:schemeClr val="bg1"/>
              </a:solidFill>
            </a:rPr>
            <a:t>Em geral, o consumo de fita tape é de aproximadamente 1 metro por metro quadrado de plástico VCI.</a:t>
          </a:r>
          <a:endParaRPr lang="en-US" sz="2400" dirty="0">
            <a:solidFill>
              <a:schemeClr val="bg1"/>
            </a:solidFill>
          </a:endParaRPr>
        </a:p>
      </dgm:t>
    </dgm:pt>
    <dgm:pt modelId="{9CF82B04-00CA-4940-864D-E302D0911D64}" type="parTrans" cxnId="{999CE1BB-4705-42FD-B030-CD7CDB66E3B1}">
      <dgm:prSet/>
      <dgm:spPr/>
      <dgm:t>
        <a:bodyPr/>
        <a:lstStyle/>
        <a:p>
          <a:endParaRPr lang="en-US"/>
        </a:p>
      </dgm:t>
    </dgm:pt>
    <dgm:pt modelId="{824DCBCD-4691-4142-9283-075E51E52E7B}" type="sibTrans" cxnId="{999CE1BB-4705-42FD-B030-CD7CDB66E3B1}">
      <dgm:prSet/>
      <dgm:spPr/>
      <dgm:t>
        <a:bodyPr/>
        <a:lstStyle/>
        <a:p>
          <a:endParaRPr lang="en-US"/>
        </a:p>
      </dgm:t>
    </dgm:pt>
    <dgm:pt modelId="{35C39914-FE25-4C61-9CE3-E98396583936}">
      <dgm:prSet custT="1"/>
      <dgm:spPr/>
      <dgm:t>
        <a:bodyPr/>
        <a:lstStyle/>
        <a:p>
          <a:r>
            <a:rPr lang="pt-BR" sz="2400" b="0" i="0" dirty="0">
              <a:solidFill>
                <a:schemeClr val="bg1"/>
              </a:solidFill>
            </a:rPr>
            <a:t>Algumas dicas para reduzir o consumo de fita tape:</a:t>
          </a:r>
          <a:endParaRPr lang="en-US" sz="2400" dirty="0">
            <a:solidFill>
              <a:schemeClr val="bg1"/>
            </a:solidFill>
          </a:endParaRPr>
        </a:p>
      </dgm:t>
    </dgm:pt>
    <dgm:pt modelId="{87DC5B6E-0345-4903-BDB4-8FBBDADDEB04}" type="parTrans" cxnId="{C4839C49-9B27-4770-A135-7C9A838B8FA5}">
      <dgm:prSet/>
      <dgm:spPr/>
      <dgm:t>
        <a:bodyPr/>
        <a:lstStyle/>
        <a:p>
          <a:endParaRPr lang="en-US"/>
        </a:p>
      </dgm:t>
    </dgm:pt>
    <dgm:pt modelId="{784FD02E-6033-4CD6-A94B-408753F93B67}" type="sibTrans" cxnId="{C4839C49-9B27-4770-A135-7C9A838B8FA5}">
      <dgm:prSet/>
      <dgm:spPr/>
      <dgm:t>
        <a:bodyPr/>
        <a:lstStyle/>
        <a:p>
          <a:endParaRPr lang="en-US"/>
        </a:p>
      </dgm:t>
    </dgm:pt>
    <dgm:pt modelId="{A7C14614-3F9E-47E7-AD4B-B4C6FE22FE6E}">
      <dgm:prSet custT="1"/>
      <dgm:spPr/>
      <dgm:t>
        <a:bodyPr/>
        <a:lstStyle/>
        <a:p>
          <a:r>
            <a:rPr lang="pt-BR" sz="2400" b="0" i="0" dirty="0">
              <a:solidFill>
                <a:schemeClr val="bg1"/>
              </a:solidFill>
            </a:rPr>
            <a:t>Use plástico VCI com espessura adequada para o tamanho e a forma das peças.</a:t>
          </a:r>
          <a:endParaRPr lang="en-US" sz="2400" dirty="0">
            <a:solidFill>
              <a:schemeClr val="bg1"/>
            </a:solidFill>
          </a:endParaRPr>
        </a:p>
      </dgm:t>
    </dgm:pt>
    <dgm:pt modelId="{CABE79C1-EC4D-49F1-8105-9660D3A58B53}" type="parTrans" cxnId="{D5F3B41A-A9F8-4AF8-BC5D-360CEC1D6A10}">
      <dgm:prSet/>
      <dgm:spPr/>
      <dgm:t>
        <a:bodyPr/>
        <a:lstStyle/>
        <a:p>
          <a:endParaRPr lang="en-US"/>
        </a:p>
      </dgm:t>
    </dgm:pt>
    <dgm:pt modelId="{730EC78D-346A-462D-842D-FEBFCF4621CB}" type="sibTrans" cxnId="{D5F3B41A-A9F8-4AF8-BC5D-360CEC1D6A10}">
      <dgm:prSet/>
      <dgm:spPr/>
      <dgm:t>
        <a:bodyPr/>
        <a:lstStyle/>
        <a:p>
          <a:endParaRPr lang="en-US"/>
        </a:p>
      </dgm:t>
    </dgm:pt>
    <dgm:pt modelId="{FC2601D4-A26F-44E2-BE18-4829B36041FD}">
      <dgm:prSet custT="1"/>
      <dgm:spPr/>
      <dgm:t>
        <a:bodyPr/>
        <a:lstStyle/>
        <a:p>
          <a:r>
            <a:rPr lang="pt-BR" sz="2400" b="0" i="0" dirty="0">
              <a:solidFill>
                <a:schemeClr val="bg1"/>
              </a:solidFill>
            </a:rPr>
            <a:t>Aplique o plástico VCI de forma uniforme e sem rugas.</a:t>
          </a:r>
          <a:endParaRPr lang="en-US" sz="2400" dirty="0">
            <a:solidFill>
              <a:schemeClr val="bg1"/>
            </a:solidFill>
          </a:endParaRPr>
        </a:p>
      </dgm:t>
    </dgm:pt>
    <dgm:pt modelId="{1D4E2F01-C871-4383-9C25-78BE54B691C3}" type="parTrans" cxnId="{92CF8B3F-5CCE-419E-B747-34B752170718}">
      <dgm:prSet/>
      <dgm:spPr/>
      <dgm:t>
        <a:bodyPr/>
        <a:lstStyle/>
        <a:p>
          <a:endParaRPr lang="en-US"/>
        </a:p>
      </dgm:t>
    </dgm:pt>
    <dgm:pt modelId="{69AB2503-2DF0-4C1E-9C6E-49B07C8DECF8}" type="sibTrans" cxnId="{92CF8B3F-5CCE-419E-B747-34B752170718}">
      <dgm:prSet/>
      <dgm:spPr/>
      <dgm:t>
        <a:bodyPr/>
        <a:lstStyle/>
        <a:p>
          <a:endParaRPr lang="en-US"/>
        </a:p>
      </dgm:t>
    </dgm:pt>
    <dgm:pt modelId="{0F509525-E842-4B81-8872-23D70C5B5E2C}">
      <dgm:prSet custT="1"/>
      <dgm:spPr/>
      <dgm:t>
        <a:bodyPr/>
        <a:lstStyle/>
        <a:p>
          <a:r>
            <a:rPr lang="pt-BR" sz="2400" b="0" i="0" dirty="0">
              <a:solidFill>
                <a:schemeClr val="bg1"/>
              </a:solidFill>
            </a:rPr>
            <a:t>Use fita tape de alta qualidade para garantir uma boa adesão.</a:t>
          </a:r>
          <a:endParaRPr lang="en-US" sz="2400" dirty="0">
            <a:solidFill>
              <a:schemeClr val="bg1"/>
            </a:solidFill>
          </a:endParaRPr>
        </a:p>
      </dgm:t>
    </dgm:pt>
    <dgm:pt modelId="{07474734-673A-47CD-9786-501B3D79FD77}" type="parTrans" cxnId="{422BB0CD-1704-48B1-B95A-B58A197EAC8F}">
      <dgm:prSet/>
      <dgm:spPr/>
      <dgm:t>
        <a:bodyPr/>
        <a:lstStyle/>
        <a:p>
          <a:endParaRPr lang="en-US"/>
        </a:p>
      </dgm:t>
    </dgm:pt>
    <dgm:pt modelId="{FABE7B66-E664-4148-8E3C-FAC50131A0ED}" type="sibTrans" cxnId="{422BB0CD-1704-48B1-B95A-B58A197EAC8F}">
      <dgm:prSet/>
      <dgm:spPr/>
      <dgm:t>
        <a:bodyPr/>
        <a:lstStyle/>
        <a:p>
          <a:endParaRPr lang="en-US"/>
        </a:p>
      </dgm:t>
    </dgm:pt>
    <dgm:pt modelId="{AB7F37AE-0648-48ED-84C0-F1FB1F65957F}" type="pres">
      <dgm:prSet presAssocID="{34706902-5674-4A01-9D04-57C45E22F61E}" presName="linear" presStyleCnt="0">
        <dgm:presLayoutVars>
          <dgm:animLvl val="lvl"/>
          <dgm:resizeHandles val="exact"/>
        </dgm:presLayoutVars>
      </dgm:prSet>
      <dgm:spPr/>
    </dgm:pt>
    <dgm:pt modelId="{7A049F50-31E0-451F-8006-3DACA5E351FD}" type="pres">
      <dgm:prSet presAssocID="{A78A7122-A773-41EA-AC89-C572FA8939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65B3C7-628B-4821-B7AC-B01FB78CC376}" type="pres">
      <dgm:prSet presAssocID="{824DCBCD-4691-4142-9283-075E51E52E7B}" presName="spacer" presStyleCnt="0"/>
      <dgm:spPr/>
    </dgm:pt>
    <dgm:pt modelId="{D8C62654-0CAE-466D-B027-70901D2E16E5}" type="pres">
      <dgm:prSet presAssocID="{35C39914-FE25-4C61-9CE3-E983965839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0D7FDF-F3FD-4B99-9547-384E6D214BBC}" type="pres">
      <dgm:prSet presAssocID="{784FD02E-6033-4CD6-A94B-408753F93B67}" presName="spacer" presStyleCnt="0"/>
      <dgm:spPr/>
    </dgm:pt>
    <dgm:pt modelId="{B26FD8F0-41CE-4061-B81B-A8ACBC26EE59}" type="pres">
      <dgm:prSet presAssocID="{A7C14614-3F9E-47E7-AD4B-B4C6FE22FE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943827-C609-41E8-BB7C-231BE042105E}" type="pres">
      <dgm:prSet presAssocID="{730EC78D-346A-462D-842D-FEBFCF4621CB}" presName="spacer" presStyleCnt="0"/>
      <dgm:spPr/>
    </dgm:pt>
    <dgm:pt modelId="{79982001-D7BD-4B59-95DD-007FAB59CCC2}" type="pres">
      <dgm:prSet presAssocID="{FC2601D4-A26F-44E2-BE18-4829B36041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D8A7FC-A058-47DD-A5D4-326E99A3B0DC}" type="pres">
      <dgm:prSet presAssocID="{69AB2503-2DF0-4C1E-9C6E-49B07C8DECF8}" presName="spacer" presStyleCnt="0"/>
      <dgm:spPr/>
    </dgm:pt>
    <dgm:pt modelId="{7E3105A1-A30C-468A-9D61-B2F808E94288}" type="pres">
      <dgm:prSet presAssocID="{0F509525-E842-4B81-8872-23D70C5B5E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F3D202-E3C5-40ED-AE4D-E9535718166E}" type="presOf" srcId="{FC2601D4-A26F-44E2-BE18-4829B36041FD}" destId="{79982001-D7BD-4B59-95DD-007FAB59CCC2}" srcOrd="0" destOrd="0" presId="urn:microsoft.com/office/officeart/2005/8/layout/vList2"/>
    <dgm:cxn modelId="{D5F3B41A-A9F8-4AF8-BC5D-360CEC1D6A10}" srcId="{34706902-5674-4A01-9D04-57C45E22F61E}" destId="{A7C14614-3F9E-47E7-AD4B-B4C6FE22FE6E}" srcOrd="2" destOrd="0" parTransId="{CABE79C1-EC4D-49F1-8105-9660D3A58B53}" sibTransId="{730EC78D-346A-462D-842D-FEBFCF4621CB}"/>
    <dgm:cxn modelId="{92CF8B3F-5CCE-419E-B747-34B752170718}" srcId="{34706902-5674-4A01-9D04-57C45E22F61E}" destId="{FC2601D4-A26F-44E2-BE18-4829B36041FD}" srcOrd="3" destOrd="0" parTransId="{1D4E2F01-C871-4383-9C25-78BE54B691C3}" sibTransId="{69AB2503-2DF0-4C1E-9C6E-49B07C8DECF8}"/>
    <dgm:cxn modelId="{C4839C49-9B27-4770-A135-7C9A838B8FA5}" srcId="{34706902-5674-4A01-9D04-57C45E22F61E}" destId="{35C39914-FE25-4C61-9CE3-E98396583936}" srcOrd="1" destOrd="0" parTransId="{87DC5B6E-0345-4903-BDB4-8FBBDADDEB04}" sibTransId="{784FD02E-6033-4CD6-A94B-408753F93B67}"/>
    <dgm:cxn modelId="{A7A8366C-9A63-4E11-B0B2-8FAF99D8BBEC}" type="presOf" srcId="{0F509525-E842-4B81-8872-23D70C5B5E2C}" destId="{7E3105A1-A30C-468A-9D61-B2F808E94288}" srcOrd="0" destOrd="0" presId="urn:microsoft.com/office/officeart/2005/8/layout/vList2"/>
    <dgm:cxn modelId="{48270CA5-01E9-4901-910E-8487E36AA5CF}" type="presOf" srcId="{34706902-5674-4A01-9D04-57C45E22F61E}" destId="{AB7F37AE-0648-48ED-84C0-F1FB1F65957F}" srcOrd="0" destOrd="0" presId="urn:microsoft.com/office/officeart/2005/8/layout/vList2"/>
    <dgm:cxn modelId="{08EBCDA7-72D4-4E1A-B817-37511E8C807C}" type="presOf" srcId="{A7C14614-3F9E-47E7-AD4B-B4C6FE22FE6E}" destId="{B26FD8F0-41CE-4061-B81B-A8ACBC26EE59}" srcOrd="0" destOrd="0" presId="urn:microsoft.com/office/officeart/2005/8/layout/vList2"/>
    <dgm:cxn modelId="{999CE1BB-4705-42FD-B030-CD7CDB66E3B1}" srcId="{34706902-5674-4A01-9D04-57C45E22F61E}" destId="{A78A7122-A773-41EA-AC89-C572FA893987}" srcOrd="0" destOrd="0" parTransId="{9CF82B04-00CA-4940-864D-E302D0911D64}" sibTransId="{824DCBCD-4691-4142-9283-075E51E52E7B}"/>
    <dgm:cxn modelId="{422BB0CD-1704-48B1-B95A-B58A197EAC8F}" srcId="{34706902-5674-4A01-9D04-57C45E22F61E}" destId="{0F509525-E842-4B81-8872-23D70C5B5E2C}" srcOrd="4" destOrd="0" parTransId="{07474734-673A-47CD-9786-501B3D79FD77}" sibTransId="{FABE7B66-E664-4148-8E3C-FAC50131A0ED}"/>
    <dgm:cxn modelId="{DDA897DC-56DD-4079-BC2D-BBBB7975FA95}" type="presOf" srcId="{A78A7122-A773-41EA-AC89-C572FA893987}" destId="{7A049F50-31E0-451F-8006-3DACA5E351FD}" srcOrd="0" destOrd="0" presId="urn:microsoft.com/office/officeart/2005/8/layout/vList2"/>
    <dgm:cxn modelId="{21C6AFF5-7836-4A90-BCD6-9515E01A0084}" type="presOf" srcId="{35C39914-FE25-4C61-9CE3-E98396583936}" destId="{D8C62654-0CAE-466D-B027-70901D2E16E5}" srcOrd="0" destOrd="0" presId="urn:microsoft.com/office/officeart/2005/8/layout/vList2"/>
    <dgm:cxn modelId="{39F95B36-60F5-44BB-885A-4F2492A53611}" type="presParOf" srcId="{AB7F37AE-0648-48ED-84C0-F1FB1F65957F}" destId="{7A049F50-31E0-451F-8006-3DACA5E351FD}" srcOrd="0" destOrd="0" presId="urn:microsoft.com/office/officeart/2005/8/layout/vList2"/>
    <dgm:cxn modelId="{067EBC95-944F-437C-B6EF-CF4E169B6063}" type="presParOf" srcId="{AB7F37AE-0648-48ED-84C0-F1FB1F65957F}" destId="{F865B3C7-628B-4821-B7AC-B01FB78CC376}" srcOrd="1" destOrd="0" presId="urn:microsoft.com/office/officeart/2005/8/layout/vList2"/>
    <dgm:cxn modelId="{4990A941-2C2F-409A-AA41-B74935367489}" type="presParOf" srcId="{AB7F37AE-0648-48ED-84C0-F1FB1F65957F}" destId="{D8C62654-0CAE-466D-B027-70901D2E16E5}" srcOrd="2" destOrd="0" presId="urn:microsoft.com/office/officeart/2005/8/layout/vList2"/>
    <dgm:cxn modelId="{243EB712-D181-4CD8-8736-EE64BE406BFB}" type="presParOf" srcId="{AB7F37AE-0648-48ED-84C0-F1FB1F65957F}" destId="{C20D7FDF-F3FD-4B99-9547-384E6D214BBC}" srcOrd="3" destOrd="0" presId="urn:microsoft.com/office/officeart/2005/8/layout/vList2"/>
    <dgm:cxn modelId="{B6A59DD2-B9AC-4892-85FF-CB66A867B95C}" type="presParOf" srcId="{AB7F37AE-0648-48ED-84C0-F1FB1F65957F}" destId="{B26FD8F0-41CE-4061-B81B-A8ACBC26EE59}" srcOrd="4" destOrd="0" presId="urn:microsoft.com/office/officeart/2005/8/layout/vList2"/>
    <dgm:cxn modelId="{5DE1E624-EF82-4E7F-9A08-8D9818B6C6A1}" type="presParOf" srcId="{AB7F37AE-0648-48ED-84C0-F1FB1F65957F}" destId="{7E943827-C609-41E8-BB7C-231BE042105E}" srcOrd="5" destOrd="0" presId="urn:microsoft.com/office/officeart/2005/8/layout/vList2"/>
    <dgm:cxn modelId="{4147CD34-D5C4-42CA-A516-5B07B4A4710C}" type="presParOf" srcId="{AB7F37AE-0648-48ED-84C0-F1FB1F65957F}" destId="{79982001-D7BD-4B59-95DD-007FAB59CCC2}" srcOrd="6" destOrd="0" presId="urn:microsoft.com/office/officeart/2005/8/layout/vList2"/>
    <dgm:cxn modelId="{EB210B68-75B1-4A20-A09A-69C11597F442}" type="presParOf" srcId="{AB7F37AE-0648-48ED-84C0-F1FB1F65957F}" destId="{86D8A7FC-A058-47DD-A5D4-326E99A3B0DC}" srcOrd="7" destOrd="0" presId="urn:microsoft.com/office/officeart/2005/8/layout/vList2"/>
    <dgm:cxn modelId="{8E062EA4-C0A0-4909-B453-4AA18172458B}" type="presParOf" srcId="{AB7F37AE-0648-48ED-84C0-F1FB1F65957F}" destId="{7E3105A1-A30C-468A-9D61-B2F808E942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56C8-85FF-4A5E-82B5-049850CBC6D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/>
            <a:t>Vantagens</a:t>
          </a:r>
          <a:endParaRPr lang="en-US" sz="3400" b="1" kern="1200"/>
        </a:p>
      </dsp:txBody>
      <dsp:txXfrm>
        <a:off x="0" y="39687"/>
        <a:ext cx="3286125" cy="1971675"/>
      </dsp:txXfrm>
    </dsp:sp>
    <dsp:sp modelId="{7A4385E2-CECF-4478-8724-DC75644B310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 dirty="0"/>
            <a:t>Utilização</a:t>
          </a:r>
          <a:endParaRPr lang="en-US" sz="3400" b="1" kern="1200" dirty="0"/>
        </a:p>
      </dsp:txBody>
      <dsp:txXfrm>
        <a:off x="3614737" y="39687"/>
        <a:ext cx="3286125" cy="1971675"/>
      </dsp:txXfrm>
    </dsp:sp>
    <dsp:sp modelId="{84C075DD-AB09-4E85-9EA7-F13A9F987E7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 dirty="0"/>
            <a:t>Melhorias</a:t>
          </a:r>
          <a:endParaRPr lang="en-US" sz="3400" b="1" kern="1200" dirty="0"/>
        </a:p>
      </dsp:txBody>
      <dsp:txXfrm>
        <a:off x="7229475" y="39687"/>
        <a:ext cx="3286125" cy="1971675"/>
      </dsp:txXfrm>
    </dsp:sp>
    <dsp:sp modelId="{8ACFDF36-24BD-4D45-B49D-E64E68DF934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 dirty="0"/>
            <a:t>Armazenamento do Plástico VCI</a:t>
          </a:r>
          <a:endParaRPr lang="en-US" sz="3400" b="1" kern="1200" dirty="0"/>
        </a:p>
      </dsp:txBody>
      <dsp:txXfrm>
        <a:off x="0" y="2339975"/>
        <a:ext cx="3286125" cy="1971675"/>
      </dsp:txXfrm>
    </dsp:sp>
    <dsp:sp modelId="{216BDD29-5A67-4F43-8FAD-A2CF0B852AD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 dirty="0"/>
            <a:t>Consumo de Fita Tape</a:t>
          </a:r>
          <a:endParaRPr lang="en-US" sz="3400" b="1" kern="1200" dirty="0"/>
        </a:p>
      </dsp:txBody>
      <dsp:txXfrm>
        <a:off x="3614737" y="2339975"/>
        <a:ext cx="3286125" cy="1971675"/>
      </dsp:txXfrm>
    </dsp:sp>
    <dsp:sp modelId="{464E1D8C-7286-4419-A086-5BCD2F6BA6D2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 dirty="0"/>
            <a:t>Gera muito FOD?</a:t>
          </a:r>
          <a:endParaRPr lang="en-US" sz="3400" b="1" kern="1200" dirty="0"/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C4646-E90B-47BB-8070-732FF64831B9}">
      <dsp:nvSpPr>
        <dsp:cNvPr id="0" name=""/>
        <dsp:cNvSpPr/>
      </dsp:nvSpPr>
      <dsp:spPr>
        <a:xfrm>
          <a:off x="0" y="11755"/>
          <a:ext cx="9792471" cy="973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>
              <a:solidFill>
                <a:schemeClr val="tx1"/>
              </a:solidFill>
            </a:rPr>
            <a:t>Proteção Duradoura</a:t>
          </a:r>
          <a:r>
            <a:rPr lang="pt-BR" sz="2000" kern="1200" dirty="0">
              <a:solidFill>
                <a:schemeClr val="tx1"/>
              </a:solidFill>
            </a:rPr>
            <a:t>: O Plástico VCI é resistente ao desgaste, prolongando a vida útil das superfícies metálicas e dos componentes eletrônicos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7519" y="59274"/>
        <a:ext cx="9697433" cy="878402"/>
      </dsp:txXfrm>
    </dsp:sp>
    <dsp:sp modelId="{C0932BCB-CACB-4CAF-ABAA-74BC8FD06D93}">
      <dsp:nvSpPr>
        <dsp:cNvPr id="0" name=""/>
        <dsp:cNvSpPr/>
      </dsp:nvSpPr>
      <dsp:spPr>
        <a:xfrm>
          <a:off x="0" y="1134955"/>
          <a:ext cx="9792471" cy="973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>
              <a:solidFill>
                <a:schemeClr val="tx1"/>
              </a:solidFill>
            </a:rPr>
            <a:t>Versatilidade</a:t>
          </a:r>
          <a:r>
            <a:rPr lang="pt-BR" sz="2000" kern="1200" dirty="0">
              <a:solidFill>
                <a:schemeClr val="tx1"/>
              </a:solidFill>
            </a:rPr>
            <a:t>: O uso do Plástico VCI é conveniente em diferentes situações, podendo ser aplicado em superfícies externas e internas</a:t>
          </a:r>
          <a:r>
            <a:rPr lang="pt-BR" sz="500" kern="1200" dirty="0">
              <a:solidFill>
                <a:schemeClr val="tx1"/>
              </a:solidFill>
            </a:rPr>
            <a:t>.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47519" y="1182474"/>
        <a:ext cx="9697433" cy="878402"/>
      </dsp:txXfrm>
    </dsp:sp>
    <dsp:sp modelId="{97AA94D5-4F1C-4123-9E7F-8ED4A4B974D8}">
      <dsp:nvSpPr>
        <dsp:cNvPr id="0" name=""/>
        <dsp:cNvSpPr/>
      </dsp:nvSpPr>
      <dsp:spPr>
        <a:xfrm>
          <a:off x="0" y="2258155"/>
          <a:ext cx="9792471" cy="973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>
              <a:solidFill>
                <a:schemeClr val="tx1"/>
              </a:solidFill>
            </a:rPr>
            <a:t>Proteção Eficaz: </a:t>
          </a:r>
          <a:r>
            <a:rPr lang="pt-BR" sz="2000" kern="1200" dirty="0">
              <a:solidFill>
                <a:schemeClr val="tx1"/>
              </a:solidFill>
            </a:rPr>
            <a:t>A camada de proteção oferecida pelo Plástico VCI é eficiente na prevenção de corrosão e oxidação.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7519" y="2305674"/>
        <a:ext cx="9697433" cy="878402"/>
      </dsp:txXfrm>
    </dsp:sp>
    <dsp:sp modelId="{6EA0C5E1-2D07-483F-A381-0E63C70F025E}">
      <dsp:nvSpPr>
        <dsp:cNvPr id="0" name=""/>
        <dsp:cNvSpPr/>
      </dsp:nvSpPr>
      <dsp:spPr>
        <a:xfrm>
          <a:off x="0" y="3381355"/>
          <a:ext cx="9792471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>
              <a:solidFill>
                <a:schemeClr val="tx1"/>
              </a:solidFill>
            </a:rPr>
            <a:t>Baixo Custo: </a:t>
          </a:r>
          <a:r>
            <a:rPr lang="pt-BR" sz="2000" kern="1200" dirty="0">
              <a:solidFill>
                <a:schemeClr val="tx1"/>
              </a:solidFill>
            </a:rPr>
            <a:t>Um rolo vendido nas dimensões de 95M² custa apenas aproximadamente R$1000,00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7519" y="3428874"/>
        <a:ext cx="9697433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1463-E1CE-4C2F-A133-1218A91E32D8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</a:rPr>
            <a:t>Externas: </a:t>
          </a:r>
          <a:r>
            <a:rPr lang="pt-BR" sz="2500" b="0" kern="1200" dirty="0">
              <a:solidFill>
                <a:schemeClr val="bg1"/>
              </a:solidFill>
            </a:rPr>
            <a:t>Use o Plástico VCI para envolver superfícies metálicas externas e protegê-las contra corrosão, mesmo durante transporte e armazenamento.</a:t>
          </a:r>
          <a:endParaRPr lang="en-US" sz="2500" b="0" kern="1200" dirty="0">
            <a:solidFill>
              <a:schemeClr val="bg1"/>
            </a:solidFill>
          </a:endParaRPr>
        </a:p>
      </dsp:txBody>
      <dsp:txXfrm>
        <a:off x="68270" y="74165"/>
        <a:ext cx="10379060" cy="1261975"/>
      </dsp:txXfrm>
    </dsp:sp>
    <dsp:sp modelId="{A04FB361-F9D5-4E83-87DB-54D359570965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</a:rPr>
            <a:t>Internas: </a:t>
          </a:r>
          <a:r>
            <a:rPr lang="pt-BR" sz="2500" kern="1200" dirty="0">
              <a:solidFill>
                <a:schemeClr val="bg1"/>
              </a:solidFill>
            </a:rPr>
            <a:t>Aplique o Plástico VCI em componentes eletrônicos internos para evitar danos causados por umidade e corrosão.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8270" y="1544681"/>
        <a:ext cx="10379060" cy="1261975"/>
      </dsp:txXfrm>
    </dsp:sp>
    <dsp:sp modelId="{E4BD76E9-3CB6-4D0C-9A8A-8D505F6F608B}">
      <dsp:nvSpPr>
        <dsp:cNvPr id="0" name=""/>
        <dsp:cNvSpPr/>
      </dsp:nvSpPr>
      <dsp:spPr>
        <a:xfrm>
          <a:off x="0" y="2952822"/>
          <a:ext cx="10515600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</a:rPr>
            <a:t>Cobertura de Aeronaves: </a:t>
          </a:r>
          <a:r>
            <a:rPr lang="pt-BR" sz="2500" kern="1200" dirty="0">
              <a:solidFill>
                <a:schemeClr val="bg1"/>
              </a:solidFill>
            </a:rPr>
            <a:t>Com o Plástico VCI e fita tape obtemos uma cobertura para aeronaves muito eficiente, reduzindo os danos causados por objetos estranhos.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8270" y="3021092"/>
        <a:ext cx="10379060" cy="1261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BD440-B933-4138-A40D-4C09C68D1802}">
      <dsp:nvSpPr>
        <dsp:cNvPr id="0" name=""/>
        <dsp:cNvSpPr/>
      </dsp:nvSpPr>
      <dsp:spPr>
        <a:xfrm>
          <a:off x="0" y="258005"/>
          <a:ext cx="1051560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>
              <a:solidFill>
                <a:schemeClr val="bg1"/>
              </a:solidFill>
            </a:rPr>
            <a:t>Proteção mais eficaz: </a:t>
          </a:r>
          <a:r>
            <a:rPr lang="pt-BR" sz="2500" b="0" i="0" kern="1200" dirty="0">
              <a:solidFill>
                <a:schemeClr val="bg1"/>
              </a:solidFill>
            </a:rPr>
            <a:t>O plástico VCI oferece uma proteção mais eficaz contra a corrosão do que o papel. Isso ocorre porque ele é mais impermeável, o que impede a entrada de umidade e outros agentes corrosivos.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7110" y="325115"/>
        <a:ext cx="10381380" cy="1240530"/>
      </dsp:txXfrm>
    </dsp:sp>
    <dsp:sp modelId="{33E37E7F-0B5F-440B-AD51-2B8CD3471A21}">
      <dsp:nvSpPr>
        <dsp:cNvPr id="0" name=""/>
        <dsp:cNvSpPr/>
      </dsp:nvSpPr>
      <dsp:spPr>
        <a:xfrm>
          <a:off x="0" y="1704755"/>
          <a:ext cx="10515600" cy="13747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>
              <a:solidFill>
                <a:schemeClr val="bg1"/>
              </a:solidFill>
            </a:rPr>
            <a:t>Durabilidade: </a:t>
          </a:r>
          <a:r>
            <a:rPr lang="pt-BR" sz="2500" b="0" i="0" kern="1200" dirty="0">
              <a:solidFill>
                <a:schemeClr val="bg1"/>
              </a:solidFill>
            </a:rPr>
            <a:t>O plástico VCI é mais durável do que o papel, o que significa que ele pode ser reutilizado por mais vezes.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7110" y="1771865"/>
        <a:ext cx="10381380" cy="1240530"/>
      </dsp:txXfrm>
    </dsp:sp>
    <dsp:sp modelId="{6D411887-ACF9-4F94-BF19-E4FB9B01B97E}">
      <dsp:nvSpPr>
        <dsp:cNvPr id="0" name=""/>
        <dsp:cNvSpPr/>
      </dsp:nvSpPr>
      <dsp:spPr>
        <a:xfrm>
          <a:off x="0" y="3151505"/>
          <a:ext cx="10515600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>
              <a:solidFill>
                <a:schemeClr val="bg1"/>
              </a:solidFill>
            </a:rPr>
            <a:t>Resistência a rasgos: </a:t>
          </a:r>
          <a:r>
            <a:rPr lang="pt-BR" sz="2500" b="0" i="0" kern="1200" dirty="0">
              <a:solidFill>
                <a:schemeClr val="bg1"/>
              </a:solidFill>
            </a:rPr>
            <a:t>O plástico VCI é mais resistente a rasgos do que o papel, o que o torna mais seguro para o transporte e armazenamento de peças.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7110" y="3218615"/>
        <a:ext cx="10381380" cy="1240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F094C-8C47-4481-8624-6C425628C9D9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solidFill>
                <a:schemeClr val="bg1"/>
              </a:solidFill>
            </a:rPr>
            <a:t>Armazene o plástico VCI em um local fresco e seco, com temperatura entre 10 e 25 °C.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8547" y="127216"/>
        <a:ext cx="10418506" cy="897406"/>
      </dsp:txXfrm>
    </dsp:sp>
    <dsp:sp modelId="{771F2118-6FB1-4A45-ACBF-16B853D7A19E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solidFill>
                <a:schemeClr val="bg1"/>
              </a:solidFill>
            </a:rPr>
            <a:t>Evite armazenar o plástico VCI em locais expostos à luz solar direta ou à umidade.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8547" y="1193716"/>
        <a:ext cx="10418506" cy="897406"/>
      </dsp:txXfrm>
    </dsp:sp>
    <dsp:sp modelId="{D4CBC9BA-8A52-4C97-B949-4FFDEDF76D5C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solidFill>
                <a:schemeClr val="bg1"/>
              </a:solidFill>
            </a:rPr>
            <a:t>Mantenha as embalagens fechadas para evitar a evaporação dos inibidores de corrosão.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8547" y="2260216"/>
        <a:ext cx="10418506" cy="897406"/>
      </dsp:txXfrm>
    </dsp:sp>
    <dsp:sp modelId="{AD114F7B-BB30-4552-868A-01EF5313E98D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solidFill>
                <a:schemeClr val="bg1"/>
              </a:solidFill>
            </a:rPr>
            <a:t>Não armazene o plástico VCI perto de produtos químicos corrosivos.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8547" y="3326716"/>
        <a:ext cx="10418506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49F50-31E0-451F-8006-3DACA5E351FD}">
      <dsp:nvSpPr>
        <dsp:cNvPr id="0" name=""/>
        <dsp:cNvSpPr/>
      </dsp:nvSpPr>
      <dsp:spPr>
        <a:xfrm>
          <a:off x="0" y="47931"/>
          <a:ext cx="10674626" cy="912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solidFill>
                <a:schemeClr val="bg1"/>
              </a:solidFill>
            </a:rPr>
            <a:t>Em geral, o consumo de fita tape é de aproximadamente 1 metro por metro quadrado de plástico VCI.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549" y="92480"/>
        <a:ext cx="10585528" cy="823502"/>
      </dsp:txXfrm>
    </dsp:sp>
    <dsp:sp modelId="{D8C62654-0CAE-466D-B027-70901D2E16E5}">
      <dsp:nvSpPr>
        <dsp:cNvPr id="0" name=""/>
        <dsp:cNvSpPr/>
      </dsp:nvSpPr>
      <dsp:spPr>
        <a:xfrm>
          <a:off x="0" y="974931"/>
          <a:ext cx="10674626" cy="912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solidFill>
                <a:schemeClr val="bg1"/>
              </a:solidFill>
            </a:rPr>
            <a:t>Algumas dicas para reduzir o consumo de fita tape: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549" y="1019480"/>
        <a:ext cx="10585528" cy="823502"/>
      </dsp:txXfrm>
    </dsp:sp>
    <dsp:sp modelId="{B26FD8F0-41CE-4061-B81B-A8ACBC26EE59}">
      <dsp:nvSpPr>
        <dsp:cNvPr id="0" name=""/>
        <dsp:cNvSpPr/>
      </dsp:nvSpPr>
      <dsp:spPr>
        <a:xfrm>
          <a:off x="0" y="1901931"/>
          <a:ext cx="10674626" cy="912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solidFill>
                <a:schemeClr val="bg1"/>
              </a:solidFill>
            </a:rPr>
            <a:t>Use plástico VCI com espessura adequada para o tamanho e a forma das peças.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549" y="1946480"/>
        <a:ext cx="10585528" cy="823502"/>
      </dsp:txXfrm>
    </dsp:sp>
    <dsp:sp modelId="{79982001-D7BD-4B59-95DD-007FAB59CCC2}">
      <dsp:nvSpPr>
        <dsp:cNvPr id="0" name=""/>
        <dsp:cNvSpPr/>
      </dsp:nvSpPr>
      <dsp:spPr>
        <a:xfrm>
          <a:off x="0" y="2828931"/>
          <a:ext cx="10674626" cy="912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solidFill>
                <a:schemeClr val="bg1"/>
              </a:solidFill>
            </a:rPr>
            <a:t>Aplique o plástico VCI de forma uniforme e sem rugas.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549" y="2873480"/>
        <a:ext cx="10585528" cy="823502"/>
      </dsp:txXfrm>
    </dsp:sp>
    <dsp:sp modelId="{7E3105A1-A30C-468A-9D61-B2F808E94288}">
      <dsp:nvSpPr>
        <dsp:cNvPr id="0" name=""/>
        <dsp:cNvSpPr/>
      </dsp:nvSpPr>
      <dsp:spPr>
        <a:xfrm>
          <a:off x="0" y="3755931"/>
          <a:ext cx="10674626" cy="912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solidFill>
                <a:schemeClr val="bg1"/>
              </a:solidFill>
            </a:rPr>
            <a:t>Use fita tape de alta qualidade para garantir uma boa adesão.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549" y="3800480"/>
        <a:ext cx="10585528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89021-F06E-2F44-9964-3DA3844EC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8199E5-C553-BFE7-751F-2BFC3167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7CE14-A7D3-E3F8-A042-1F41DB9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5954F-6749-FC56-4F32-6C0FDB19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BE8C0-79A8-21EF-294C-C1BD49F0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51AF-4204-0F10-B345-773305BB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465C59-681D-8408-1D27-5B7271BC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36CCB-E561-5F62-D098-36ED3711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6552C-F3F8-CAFE-64B6-D3219B0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A30AD-0F62-4F7C-D625-0BBB4573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14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CD9013-8BF7-0059-C99C-D8AC2073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1A718B-F514-98F1-7FEC-AB61D927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3C992-C8E5-E074-C8CA-812D894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A42D4-C8B3-F249-4D79-59601508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CCF9D-E380-BCE6-DD3A-52BE9716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1C57-835D-067E-4C55-4D1B7806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31055-F883-B730-2C42-911B7F59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40E0D-82FC-BEFC-5543-B7BCB32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89FBD-8B7B-87A1-CF81-4C733F9D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4DE0B-6CF3-1249-D644-DC9F2CEE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CF81-CB20-026A-5C95-C37F7045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4645AC-6B78-1232-B6DF-27FF375C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9AEBD-99CD-F35F-61F6-245491B8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26270-50CA-E8E2-AF4E-0519BFF7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1559A-AEB1-EA27-28F6-98A3CAE3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0B22A-6369-3B88-2A44-EBFE12F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B8817-0FF7-E852-4643-0A4E16784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4CBA-1CEA-07C0-F5B0-E94BBE83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6464D-2D84-9DBA-631B-92FAB6F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21E277-516F-7299-ACB1-BB4E655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F13CE-C922-4B0D-E1B9-590247ED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B3486-341C-89F7-AD4A-590CCC98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50DC2-9E72-CB13-C54B-72D30F1F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066502-511E-917F-DD4C-123A5B06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7B4F9D-417F-6BD8-A73D-5A47A60C8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5F6763-B3D9-458C-3D1A-239CF7EC4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A12299-607F-DC7F-12E7-47D6CF0B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2B0364-BC99-58F3-7A94-C8895AC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3ABC2A-248A-1CBB-6CB4-285996D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3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8B56-99BA-9DE4-B973-57CDD00B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1FA20F-5D72-ED59-FBDF-5E550837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76F9D4-6900-BC49-4E63-8E86FF08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111A34-774C-A2C6-F3E7-CAD6B1E6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BE08FE-9823-054D-A4CB-30445A3E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951D6C-7C4E-4FAF-3896-507AB443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9FF6A3-B3CB-4D30-889E-C811A664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ECBB-6983-345B-8712-482C8B7F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FED63-1208-2122-509B-37B7F302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C1A3C-3CEB-BB5E-0596-351572B4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FDB3BA-CB2C-88A0-E092-73DEC13C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1CC05-E5EE-931C-5861-981DE5A8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1D7E7-B242-26F4-4308-525B5C9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6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52F1E-6502-C016-AA33-38E544B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C45C14-A443-7E30-8E7F-A7951FC59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9A45F6-7BD4-9753-E00C-3DEC0E01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CDE8C4-0CD0-7F91-99D4-FC842B6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AB6D03-3B3E-A416-B25B-24E86A1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632E4-E86D-AA84-F89E-9064691B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2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92C9D5-2EA2-6E1D-E6EB-BE04D16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FE3B4-D66B-5547-5055-C427AAAD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C88A1-8413-4FBB-7B98-C34D2BB30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E383-14AB-42F7-8DC5-24F9E855FBB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EC006-D557-17B0-D9FC-024661C4B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DAE05-F145-0AB9-F1CA-D24B91A44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2D38-FB38-45C1-907C-B378E8A89C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13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me Plástico - Anticorrosivo, Foto 10">
            <a:extLst>
              <a:ext uri="{FF2B5EF4-FFF2-40B4-BE49-F238E27FC236}">
                <a16:creationId xmlns:a16="http://schemas.microsoft.com/office/drawing/2014/main" id="{3AFC0D1B-CE1C-FCD3-55F5-31B2F6302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31B1B-336C-A459-2BA6-9416FC37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Plástico VCI para proteção de peças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4AC04-305F-DB6F-C18D-8B6FA6EC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1900" dirty="0">
                <a:solidFill>
                  <a:schemeClr val="bg1"/>
                </a:solidFill>
              </a:rPr>
              <a:t>O plástico VCI é uma solução eficaz e versátil para proteger peças industriais contra corrosão e oxidação, garantindo sua qualidade e durabilidade.</a:t>
            </a:r>
          </a:p>
          <a:p>
            <a:pPr algn="l"/>
            <a:endParaRPr lang="pt-BR" sz="1900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4B9575C-F7DB-4C34-AC8A-F830D8D26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093A7F-8895-0712-F835-101A320B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Questionamentos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79FCB1-5774-58D7-F585-D25EE2FBE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0909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80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2" descr="Padrão do plano de fundo&#10;&#10;Descrição gerada automaticamente">
            <a:extLst>
              <a:ext uri="{FF2B5EF4-FFF2-40B4-BE49-F238E27FC236}">
                <a16:creationId xmlns:a16="http://schemas.microsoft.com/office/drawing/2014/main" id="{3BCC7A76-2B26-F986-457D-F5BC44A1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A24CE4-F10D-7E30-8317-E25C8154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34295"/>
            <a:ext cx="9792471" cy="1010152"/>
          </a:xfrm>
        </p:spPr>
        <p:txBody>
          <a:bodyPr>
            <a:normAutofit/>
          </a:bodyPr>
          <a:lstStyle/>
          <a:p>
            <a: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 do Plástico VCI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18A853FB-354F-D797-6380-8BD925E6E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39026"/>
              </p:ext>
            </p:extLst>
          </p:nvPr>
        </p:nvGraphicFramePr>
        <p:xfrm>
          <a:off x="1198181" y="1762539"/>
          <a:ext cx="9792471" cy="436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513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2" descr="Padrão do plano de fundo&#10;&#10;Descrição gerada automaticamente">
            <a:extLst>
              <a:ext uri="{FF2B5EF4-FFF2-40B4-BE49-F238E27FC236}">
                <a16:creationId xmlns:a16="http://schemas.microsoft.com/office/drawing/2014/main" id="{A9080BFE-A327-477E-08F4-C50F487C8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3FF36E-B1FE-5696-784D-54320AC9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Utilização: </a:t>
            </a:r>
            <a: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de Superfícies</a:t>
            </a:r>
            <a:b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pc="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52AC539F-A911-A86C-D544-98F32BC1F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41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854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2">
            <a:extLst>
              <a:ext uri="{FF2B5EF4-FFF2-40B4-BE49-F238E27FC236}">
                <a16:creationId xmlns:a16="http://schemas.microsoft.com/office/drawing/2014/main" id="{B9DEBB39-D4E4-CE5E-81AD-9A2534E36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B56FBC-691D-F065-DAF9-677AD06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Melhorias</a:t>
            </a:r>
            <a:br>
              <a:rPr lang="en-US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pc="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4948C2DC-E653-7AFE-391A-46671C25D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433862"/>
              </p:ext>
            </p:extLst>
          </p:nvPr>
        </p:nvGraphicFramePr>
        <p:xfrm>
          <a:off x="838200" y="1392702"/>
          <a:ext cx="10515600" cy="478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07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2">
            <a:extLst>
              <a:ext uri="{FF2B5EF4-FFF2-40B4-BE49-F238E27FC236}">
                <a16:creationId xmlns:a16="http://schemas.microsoft.com/office/drawing/2014/main" id="{13C77477-001A-1971-F3A7-E166777C0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2E344-2771-1B1F-69C9-E90F195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 do Plástico VCI</a:t>
            </a:r>
            <a:br>
              <a:rPr lang="en-US" b="1" spc="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pc="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73429A-CCD0-0B17-619E-ACF70E0D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096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026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2">
            <a:extLst>
              <a:ext uri="{FF2B5EF4-FFF2-40B4-BE49-F238E27FC236}">
                <a16:creationId xmlns:a16="http://schemas.microsoft.com/office/drawing/2014/main" id="{13C77477-001A-1971-F3A7-E166777C0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2E344-2771-1B1F-69C9-E90F195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spc="600" dirty="0"/>
              <a:t>Consumo de Fita Tape</a:t>
            </a:r>
            <a:endParaRPr lang="pt-BR" spc="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14AC94A-10CE-AA53-2E03-31A83C6CA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70565"/>
              </p:ext>
            </p:extLst>
          </p:nvPr>
        </p:nvGraphicFramePr>
        <p:xfrm>
          <a:off x="841513" y="1690688"/>
          <a:ext cx="10674626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593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74B07-FF2A-A55C-FBA1-24A5D19E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36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Gera muito FOD? </a:t>
            </a:r>
            <a:r>
              <a:rPr lang="pt-BR" sz="3600" i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(</a:t>
            </a:r>
            <a:r>
              <a:rPr lang="pt-BR" sz="3600" i="0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Foreign</a:t>
            </a:r>
            <a:r>
              <a:rPr lang="pt-BR" sz="3600" i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 </a:t>
            </a:r>
            <a:r>
              <a:rPr lang="pt-BR" sz="3600" i="0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Object</a:t>
            </a:r>
            <a:r>
              <a:rPr lang="pt-BR" sz="3600" i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 </a:t>
            </a:r>
            <a:r>
              <a:rPr lang="pt-BR" sz="3600" i="0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Damage</a:t>
            </a:r>
            <a:r>
              <a:rPr lang="pt-BR" sz="3600" i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Títulos)"/>
              </a:rPr>
              <a:t>)</a:t>
            </a:r>
            <a:br>
              <a:rPr lang="en-US" sz="3800" b="1" dirty="0"/>
            </a:br>
            <a:endParaRPr lang="pt-BR" sz="3800" dirty="0"/>
          </a:p>
        </p:txBody>
      </p:sp>
      <p:pic>
        <p:nvPicPr>
          <p:cNvPr id="4" name="Picture 42">
            <a:extLst>
              <a:ext uri="{FF2B5EF4-FFF2-40B4-BE49-F238E27FC236}">
                <a16:creationId xmlns:a16="http://schemas.microsoft.com/office/drawing/2014/main" id="{A7FEDD00-547A-1448-B576-E4480718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26116" r="3444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9AEBF-5BDC-6626-B097-7692FA3C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235" y="2706623"/>
            <a:ext cx="7527235" cy="4051985"/>
          </a:xfrm>
        </p:spPr>
        <p:txBody>
          <a:bodyPr>
            <a:normAutofit lnSpcReduction="10000"/>
          </a:bodyPr>
          <a:lstStyle/>
          <a:p>
            <a:r>
              <a:rPr lang="pt-BR" sz="2400" b="0" i="0" dirty="0">
                <a:effectLst/>
                <a:latin typeface="Google Sans"/>
              </a:rPr>
              <a:t>O plástico VCI é um material suave e maleável, que não é propenso a quebrar ou se desprender em pequenos pedaços.</a:t>
            </a:r>
          </a:p>
          <a:p>
            <a:endParaRPr lang="pt-BR" sz="2400" b="0" i="0" dirty="0">
              <a:effectLst/>
              <a:latin typeface="Google Sans"/>
            </a:endParaRPr>
          </a:p>
          <a:p>
            <a:pPr marL="0" indent="0">
              <a:buNone/>
            </a:pPr>
            <a:r>
              <a:rPr lang="pt-BR" sz="2400" b="0" i="0" dirty="0">
                <a:effectLst/>
                <a:latin typeface="Google Sans"/>
              </a:rPr>
              <a:t>Aqui estão alguns tópicos sobre o FOD do plástico VCI: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O plástico VCI é um material suave e maleável.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Ele não é propenso a quebrar ou se desprender em pequenos pedaços.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Portanto, o plástico VCI não gera muito FOD.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519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CDD0BD-43CB-D546-B799-689956D9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7534656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spc="600" dirty="0" err="1"/>
              <a:t>Experimente</a:t>
            </a:r>
            <a:r>
              <a:rPr lang="en-US" sz="5000" b="1" spc="600" dirty="0"/>
              <a:t> o </a:t>
            </a:r>
            <a:r>
              <a:rPr lang="en-US" sz="5000" b="1" spc="600" dirty="0" err="1"/>
              <a:t>Plástico</a:t>
            </a:r>
            <a:r>
              <a:rPr lang="en-US" sz="5000" b="1" spc="600" dirty="0"/>
              <a:t> VCI</a:t>
            </a:r>
            <a:br>
              <a:rPr lang="en-US" sz="5000" b="1" spc="600" dirty="0"/>
            </a:br>
            <a:endParaRPr lang="en-US" sz="5000" spc="600" dirty="0"/>
          </a:p>
        </p:txBody>
      </p:sp>
      <p:pic>
        <p:nvPicPr>
          <p:cNvPr id="8" name="Picture 42" descr="Padrão do plano de fundo&#10;&#10;Descrição gerada automaticamente">
            <a:extLst>
              <a:ext uri="{FF2B5EF4-FFF2-40B4-BE49-F238E27FC236}">
                <a16:creationId xmlns:a16="http://schemas.microsoft.com/office/drawing/2014/main" id="{18565D53-F926-B091-1D0F-CD966440B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26116" r="3444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5E3D24-DB4A-A42D-3CBD-0F0D22DBCB3A}"/>
              </a:ext>
            </a:extLst>
          </p:cNvPr>
          <p:cNvSpPr txBox="1"/>
          <p:nvPr/>
        </p:nvSpPr>
        <p:spPr>
          <a:xfrm>
            <a:off x="4654296" y="2706624"/>
            <a:ext cx="6894576" cy="395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Rápido</a:t>
            </a:r>
            <a:r>
              <a:rPr lang="en-US" sz="2400" b="1" dirty="0"/>
              <a:t> e </a:t>
            </a:r>
            <a:r>
              <a:rPr lang="en-US" sz="2400" b="1" dirty="0" err="1"/>
              <a:t>Fácil</a:t>
            </a:r>
            <a:endParaRPr lang="en-US" sz="2400" b="1" dirty="0"/>
          </a:p>
          <a:p>
            <a:pPr>
              <a:spcAft>
                <a:spcPts val="600"/>
              </a:spcAft>
            </a:pP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aplicado</a:t>
            </a:r>
            <a:r>
              <a:rPr lang="en-US" sz="2000" dirty="0"/>
              <a:t> de forma simples e </a:t>
            </a:r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sem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ferramentas </a:t>
            </a:r>
            <a:r>
              <a:rPr lang="en-US" sz="2000" dirty="0" err="1"/>
              <a:t>especiais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treinamentos</a:t>
            </a:r>
            <a:r>
              <a:rPr lang="en-US" sz="2000" dirty="0"/>
              <a:t> </a:t>
            </a:r>
            <a:r>
              <a:rPr lang="en-US" sz="2000" dirty="0" err="1"/>
              <a:t>complexos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Economia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 err="1"/>
              <a:t>proteção</a:t>
            </a:r>
            <a:r>
              <a:rPr lang="en-US" sz="2000" dirty="0"/>
              <a:t> </a:t>
            </a:r>
            <a:r>
              <a:rPr lang="en-US" sz="2000" dirty="0" err="1"/>
              <a:t>oferecida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Plástico</a:t>
            </a:r>
            <a:r>
              <a:rPr lang="en-US" sz="2000" dirty="0"/>
              <a:t> VCI </a:t>
            </a:r>
            <a:r>
              <a:rPr lang="en-US" sz="2000" dirty="0" err="1"/>
              <a:t>ajuda</a:t>
            </a:r>
            <a:r>
              <a:rPr lang="en-US" sz="2000" dirty="0"/>
              <a:t> a </a:t>
            </a:r>
            <a:r>
              <a:rPr lang="en-US" sz="2000" dirty="0" err="1"/>
              <a:t>reduzir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custos de </a:t>
            </a:r>
            <a:r>
              <a:rPr lang="en-US" sz="2000" dirty="0" err="1"/>
              <a:t>retrabalho</a:t>
            </a:r>
            <a:r>
              <a:rPr lang="en-US" sz="2000" dirty="0"/>
              <a:t> e Fos.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Mantem</a:t>
            </a:r>
            <a:r>
              <a:rPr lang="en-US" sz="2400" b="1" dirty="0"/>
              <a:t> a </a:t>
            </a:r>
            <a:r>
              <a:rPr lang="en-US" sz="2400" b="1" dirty="0" err="1"/>
              <a:t>Qualidade</a:t>
            </a: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Protege as </a:t>
            </a:r>
            <a:r>
              <a:rPr lang="en-US" sz="2000" dirty="0" err="1"/>
              <a:t>superfícies</a:t>
            </a:r>
            <a:r>
              <a:rPr lang="en-US" sz="2000" dirty="0"/>
              <a:t> </a:t>
            </a:r>
            <a:r>
              <a:rPr lang="en-US" sz="2000" dirty="0" err="1"/>
              <a:t>metálicas</a:t>
            </a:r>
            <a:r>
              <a:rPr lang="en-US" sz="2000" dirty="0"/>
              <a:t> e </a:t>
            </a:r>
            <a:r>
              <a:rPr lang="en-US" sz="2000" dirty="0" err="1"/>
              <a:t>componentes</a:t>
            </a:r>
            <a:r>
              <a:rPr lang="en-US" sz="2000" dirty="0"/>
              <a:t> </a:t>
            </a:r>
            <a:r>
              <a:rPr lang="en-US" sz="2000" dirty="0" err="1"/>
              <a:t>eletrônicos</a:t>
            </a:r>
            <a:r>
              <a:rPr lang="en-US" sz="2000" dirty="0"/>
              <a:t>, </a:t>
            </a:r>
            <a:r>
              <a:rPr lang="en-US" sz="2000" dirty="0" err="1"/>
              <a:t>garantindo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durabilidade</a:t>
            </a:r>
            <a:r>
              <a:rPr lang="en-US" sz="2000" dirty="0"/>
              <a:t> e </a:t>
            </a:r>
            <a:r>
              <a:rPr lang="en-US" sz="2000" dirty="0" err="1"/>
              <a:t>qualidade</a:t>
            </a:r>
            <a:r>
              <a:rPr lang="en-US" sz="2000" dirty="0"/>
              <a:t> dos </a:t>
            </a:r>
            <a:r>
              <a:rPr lang="en-US" sz="2000" dirty="0" err="1"/>
              <a:t>produtos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969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BE67C661ADC4F9765D95368F3E418" ma:contentTypeVersion="4" ma:contentTypeDescription="Create a new document." ma:contentTypeScope="" ma:versionID="24512fcc4f0ac53a47c856f104b99f85">
  <xsd:schema xmlns:xsd="http://www.w3.org/2001/XMLSchema" xmlns:xs="http://www.w3.org/2001/XMLSchema" xmlns:p="http://schemas.microsoft.com/office/2006/metadata/properties" xmlns:ns2="0d911929-8dca-4ccf-b4dc-9af2e534865a" targetNamespace="http://schemas.microsoft.com/office/2006/metadata/properties" ma:root="true" ma:fieldsID="3b3a449bbf9d89b01f2cea6c350d2cda" ns2:_="">
    <xsd:import namespace="0d911929-8dca-4ccf-b4dc-9af2e53486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11929-8dca-4ccf-b4dc-9af2e534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40952-4695-418D-BFFD-372C9434705F}"/>
</file>

<file path=customXml/itemProps2.xml><?xml version="1.0" encoding="utf-8"?>
<ds:datastoreItem xmlns:ds="http://schemas.openxmlformats.org/officeDocument/2006/customXml" ds:itemID="{8764DBE0-5F81-4610-8D74-FBE9F3BD0E66}"/>
</file>

<file path=customXml/itemProps3.xml><?xml version="1.0" encoding="utf-8"?>
<ds:datastoreItem xmlns:ds="http://schemas.openxmlformats.org/officeDocument/2006/customXml" ds:itemID="{921AB95F-0C59-4B9F-891D-B3A309D71517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Calibri Light (Títulos)</vt:lpstr>
      <vt:lpstr>Google Sans</vt:lpstr>
      <vt:lpstr>Tema do Office</vt:lpstr>
      <vt:lpstr>Plástico VCI para proteção de peças</vt:lpstr>
      <vt:lpstr>Questionamentos</vt:lpstr>
      <vt:lpstr>Vantagens do Plástico VCI</vt:lpstr>
      <vt:lpstr>Utilização: Cobertura de Superfícies </vt:lpstr>
      <vt:lpstr>Melhorias </vt:lpstr>
      <vt:lpstr>Armazenamento do Plástico VCI </vt:lpstr>
      <vt:lpstr>Consumo de Fita Tape</vt:lpstr>
      <vt:lpstr>Gera muito FOD? (Foreign Object Damage) </vt:lpstr>
      <vt:lpstr>Experimente o Plástico VCI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Plástico VCI para proteção de peças</dc:title>
  <dc:creator>DANIEL SANTOS</dc:creator>
  <cp:lastModifiedBy>DANIEL SANTOS</cp:lastModifiedBy>
  <cp:revision>1</cp:revision>
  <dcterms:created xsi:type="dcterms:W3CDTF">2023-10-22T21:50:38Z</dcterms:created>
  <dcterms:modified xsi:type="dcterms:W3CDTF">2023-10-22T22:59:25Z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0x01010022EBE67C661ADC4F9765D95368F3E418</vt:lpwstr>
  </property>
</Properties>
</file>