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9" r:id="rId3"/>
    <p:sldId id="257" r:id="rId4"/>
    <p:sldId id="271" r:id="rId5"/>
    <p:sldId id="258" r:id="rId6"/>
    <p:sldId id="259" r:id="rId7"/>
    <p:sldId id="260" r:id="rId8"/>
    <p:sldId id="277" r:id="rId9"/>
    <p:sldId id="272" r:id="rId10"/>
    <p:sldId id="261" r:id="rId11"/>
    <p:sldId id="263" r:id="rId12"/>
    <p:sldId id="264" r:id="rId13"/>
    <p:sldId id="265" r:id="rId14"/>
    <p:sldId id="262" r:id="rId15"/>
    <p:sldId id="275" r:id="rId16"/>
    <p:sldId id="276" r:id="rId17"/>
    <p:sldId id="273" r:id="rId18"/>
    <p:sldId id="270" r:id="rId19"/>
    <p:sldId id="274" r:id="rId20"/>
    <p:sldId id="266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AD0F7-4BB5-4F3D-8E6B-F90EEC662E1B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69B9E-55EB-40D5-965F-F7EA2A7C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8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B8ECF1-0B57-4630-82B9-78D3DBA4B7C2}" type="datetime1">
              <a:rPr lang="en-US" smtClean="0"/>
              <a:t>12/9/2015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798DDE-99AA-4931-803F-6F7BA91B2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FCFE09-627A-4B94-850B-8248ACFE5803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798DDE-99AA-4931-803F-6F7BA91B2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71C22B-150E-4B10-BD48-BBD1D9BC8971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798DDE-99AA-4931-803F-6F7BA91B2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CFCD40-0F4D-405F-8616-BA20ECB9657A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798DDE-99AA-4931-803F-6F7BA91B2B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4EAE61-72A1-429C-93E0-75FB71E4F6E1}" type="datetime1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798DDE-99AA-4931-803F-6F7BA91B2B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6AA70-ECEE-4625-97F4-421C55A6BC81}" type="datetime1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798DDE-99AA-4931-803F-6F7BA91B2B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B52252-6A6E-469E-A648-6C3F74B30E47}" type="datetime1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798DDE-99AA-4931-803F-6F7BA91B2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FC2295-12E9-4035-8726-A8D551CD4934}" type="datetime1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798DDE-99AA-4931-803F-6F7BA91B2B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B76A48-6F67-4E66-9378-DAF6BFBB3562}" type="datetime1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798DDE-99AA-4931-803F-6F7BA91B2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37C2523-0E38-4C94-A28F-AA486ECAD09E}" type="datetime1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798DDE-99AA-4931-803F-6F7BA91B2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3FC66E-72FF-4591-87FB-E5F782D7BC07}" type="datetime1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798DDE-99AA-4931-803F-6F7BA91B2B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8903599-713C-4DF6-B839-489F7A5B0441}" type="datetime1">
              <a:rPr lang="en-US" smtClean="0"/>
              <a:t>12/9/2015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E798DDE-99AA-4931-803F-6F7BA91B2B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763000" cy="12963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THUYẾT TRÌNH BÀI TẬP LỚN CƠ SỞ DỮ LIỆU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7772400" cy="1199704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ĐỀ TÀI: PHẦN MỀM QUẢN LÍ NHÀ HÀNG</a:t>
            </a:r>
            <a:endParaRPr lang="en-US" b="1" u="sng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17418" y="3429000"/>
            <a:ext cx="7772400" cy="1646193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3 :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Trần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Tuấn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Anh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(20130235)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Việt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Anh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(20130196)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     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Khánh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Hưng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(20131949)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12 </a:t>
            </a:r>
            <a:r>
              <a:rPr lang="en-US" dirty="0" err="1" smtClean="0"/>
              <a:t>bảng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+6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+6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(RBAC).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storage engine INNODB.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ình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ơ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ữ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432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(6 </a:t>
            </a:r>
            <a:r>
              <a:rPr lang="en-US" dirty="0" err="1" smtClean="0"/>
              <a:t>bảng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Account</a:t>
            </a:r>
            <a:r>
              <a:rPr lang="en-US" i="1" dirty="0" smtClean="0"/>
              <a:t> 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Restaurant</a:t>
            </a:r>
            <a:r>
              <a:rPr lang="en-US" i="1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SequenceRestaurant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FoodSet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Provide</a:t>
            </a:r>
            <a:r>
              <a:rPr lang="en-US" dirty="0" smtClean="0"/>
              <a:t> 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Reservation</a:t>
            </a:r>
            <a:r>
              <a:rPr lang="en-US" dirty="0" smtClean="0"/>
              <a:t> 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,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ình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ơ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ình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ơ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ữ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392418" cy="475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>
                <a:cs typeface="Arial" pitchFamily="34" charset="0"/>
              </a:rPr>
              <a:t>Mô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hình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dữ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liệu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phân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quyền</a:t>
            </a:r>
            <a:r>
              <a:rPr lang="en-US" dirty="0" smtClean="0">
                <a:cs typeface="Arial" pitchFamily="34" charset="0"/>
              </a:rPr>
              <a:t> (6 </a:t>
            </a:r>
            <a:r>
              <a:rPr lang="en-US" dirty="0" err="1" smtClean="0">
                <a:cs typeface="Arial" pitchFamily="34" charset="0"/>
              </a:rPr>
              <a:t>bảng</a:t>
            </a:r>
            <a:r>
              <a:rPr lang="en-US" dirty="0" smtClean="0">
                <a:cs typeface="Arial" pitchFamily="34" charset="0"/>
              </a:rPr>
              <a:t>)</a:t>
            </a:r>
          </a:p>
          <a:p>
            <a:endParaRPr lang="en-US" dirty="0" smtClean="0">
              <a:cs typeface="Arial" pitchFamily="34" charset="0"/>
            </a:endParaRPr>
          </a:p>
          <a:p>
            <a:r>
              <a:rPr lang="en-US" dirty="0" err="1" smtClean="0">
                <a:cs typeface="Arial" pitchFamily="34" charset="0"/>
              </a:rPr>
              <a:t>Bảng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Objects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: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các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đối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tượng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bị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tác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động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r>
              <a:rPr lang="en-US" dirty="0" err="1" smtClean="0">
                <a:cs typeface="Arial" pitchFamily="34" charset="0"/>
              </a:rPr>
              <a:t>Bảng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Operation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: </a:t>
            </a:r>
            <a:r>
              <a:rPr lang="en-US" dirty="0" err="1" smtClean="0">
                <a:cs typeface="Arial" pitchFamily="34" charset="0"/>
              </a:rPr>
              <a:t>các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thao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tác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trên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đối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tượng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r>
              <a:rPr lang="en-US" dirty="0" err="1" smtClean="0">
                <a:cs typeface="Arial" pitchFamily="34" charset="0"/>
              </a:rPr>
              <a:t>Bảng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Permissions</a:t>
            </a:r>
            <a:r>
              <a:rPr lang="en-US" dirty="0" smtClean="0">
                <a:cs typeface="Arial" pitchFamily="34" charset="0"/>
              </a:rPr>
              <a:t> : </a:t>
            </a:r>
            <a:r>
              <a:rPr lang="en-US" dirty="0" err="1" smtClean="0">
                <a:cs typeface="Arial" pitchFamily="34" charset="0"/>
              </a:rPr>
              <a:t>các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quyền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cụ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thể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r>
              <a:rPr lang="en-US" dirty="0" err="1" smtClean="0">
                <a:cs typeface="Arial" pitchFamily="34" charset="0"/>
              </a:rPr>
              <a:t>Bảng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Roles</a:t>
            </a:r>
            <a:r>
              <a:rPr lang="en-US" dirty="0" smtClean="0">
                <a:cs typeface="Arial" pitchFamily="34" charset="0"/>
              </a:rPr>
              <a:t>: </a:t>
            </a:r>
            <a:r>
              <a:rPr lang="en-US" dirty="0" err="1" smtClean="0">
                <a:cs typeface="Arial" pitchFamily="34" charset="0"/>
              </a:rPr>
              <a:t>các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vai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trò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của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người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dùng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r>
              <a:rPr lang="en-US" dirty="0" err="1" smtClean="0">
                <a:cs typeface="Arial" pitchFamily="34" charset="0"/>
              </a:rPr>
              <a:t>Bảng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PermissionsAsignment</a:t>
            </a:r>
            <a:r>
              <a:rPr lang="en-US" dirty="0" smtClean="0">
                <a:cs typeface="Arial" pitchFamily="34" charset="0"/>
              </a:rPr>
              <a:t> : </a:t>
            </a:r>
            <a:r>
              <a:rPr lang="en-US" dirty="0" err="1" smtClean="0">
                <a:cs typeface="Arial" pitchFamily="34" charset="0"/>
              </a:rPr>
              <a:t>gán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quyền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cho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vai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trò</a:t>
            </a:r>
            <a:r>
              <a:rPr lang="en-US" dirty="0" smtClean="0">
                <a:cs typeface="Arial" pitchFamily="34" charset="0"/>
              </a:rPr>
              <a:t>.</a:t>
            </a:r>
          </a:p>
          <a:p>
            <a:r>
              <a:rPr lang="en-US" dirty="0" err="1" smtClean="0">
                <a:cs typeface="Arial" pitchFamily="34" charset="0"/>
              </a:rPr>
              <a:t>Bảng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AccountAssignment</a:t>
            </a:r>
            <a:r>
              <a:rPr lang="en-US" dirty="0" smtClean="0">
                <a:cs typeface="Arial" pitchFamily="34" charset="0"/>
              </a:rPr>
              <a:t> : </a:t>
            </a:r>
            <a:r>
              <a:rPr lang="en-US" dirty="0" err="1" smtClean="0">
                <a:cs typeface="Arial" pitchFamily="34" charset="0"/>
              </a:rPr>
              <a:t>gán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vai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trò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cho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người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dùng</a:t>
            </a:r>
            <a:r>
              <a:rPr lang="en-US" dirty="0" smtClean="0">
                <a:cs typeface="Arial" pitchFamily="34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  <a:cs typeface="Arial" pitchFamily="34" charset="0"/>
              </a:rPr>
              <a:t>Mô</a:t>
            </a:r>
            <a:r>
              <a:rPr lang="en-US" dirty="0" smtClean="0">
                <a:latin typeface="+mn-lt"/>
                <a:cs typeface="Arial" pitchFamily="34" charset="0"/>
              </a:rPr>
              <a:t> </a:t>
            </a:r>
            <a:r>
              <a:rPr lang="en-US" dirty="0" err="1">
                <a:latin typeface="+mn-lt"/>
                <a:cs typeface="Arial" pitchFamily="34" charset="0"/>
              </a:rPr>
              <a:t>H</a:t>
            </a:r>
            <a:r>
              <a:rPr lang="en-US" dirty="0" err="1" smtClean="0">
                <a:latin typeface="+mn-lt"/>
                <a:cs typeface="Arial" pitchFamily="34" charset="0"/>
              </a:rPr>
              <a:t>ình</a:t>
            </a:r>
            <a:r>
              <a:rPr lang="en-US" dirty="0" smtClean="0">
                <a:latin typeface="+mn-lt"/>
                <a:cs typeface="Arial" pitchFamily="34" charset="0"/>
              </a:rPr>
              <a:t> </a:t>
            </a:r>
            <a:r>
              <a:rPr lang="en-US" dirty="0" err="1">
                <a:latin typeface="+mn-lt"/>
                <a:cs typeface="Arial" pitchFamily="34" charset="0"/>
              </a:rPr>
              <a:t>C</a:t>
            </a:r>
            <a:r>
              <a:rPr lang="en-US" dirty="0" err="1" smtClean="0">
                <a:latin typeface="+mn-lt"/>
                <a:cs typeface="Arial" pitchFamily="34" charset="0"/>
              </a:rPr>
              <a:t>ơ</a:t>
            </a:r>
            <a:r>
              <a:rPr lang="en-US" dirty="0" smtClean="0">
                <a:latin typeface="+mn-lt"/>
                <a:cs typeface="Arial" pitchFamily="34" charset="0"/>
              </a:rPr>
              <a:t> </a:t>
            </a:r>
            <a:r>
              <a:rPr lang="en-US" dirty="0" err="1">
                <a:latin typeface="+mn-lt"/>
                <a:cs typeface="Arial" pitchFamily="34" charset="0"/>
              </a:rPr>
              <a:t>S</a:t>
            </a:r>
            <a:r>
              <a:rPr lang="en-US" dirty="0" err="1" smtClean="0">
                <a:latin typeface="+mn-lt"/>
                <a:cs typeface="Arial" pitchFamily="34" charset="0"/>
              </a:rPr>
              <a:t>ở</a:t>
            </a:r>
            <a:r>
              <a:rPr lang="en-US" dirty="0" smtClean="0">
                <a:latin typeface="+mn-lt"/>
                <a:cs typeface="Arial" pitchFamily="34" charset="0"/>
              </a:rPr>
              <a:t> </a:t>
            </a:r>
            <a:r>
              <a:rPr lang="en-US" dirty="0" err="1">
                <a:latin typeface="+mn-lt"/>
                <a:cs typeface="Arial" pitchFamily="34" charset="0"/>
              </a:rPr>
              <a:t>D</a:t>
            </a:r>
            <a:r>
              <a:rPr lang="en-US" dirty="0" err="1" smtClean="0">
                <a:latin typeface="+mn-lt"/>
                <a:cs typeface="Arial" pitchFamily="34" charset="0"/>
              </a:rPr>
              <a:t>ữ</a:t>
            </a:r>
            <a:r>
              <a:rPr lang="en-US" dirty="0" smtClean="0">
                <a:latin typeface="+mn-lt"/>
                <a:cs typeface="Arial" pitchFamily="34" charset="0"/>
              </a:rPr>
              <a:t> </a:t>
            </a:r>
            <a:r>
              <a:rPr lang="en-US" dirty="0" err="1">
                <a:latin typeface="+mn-lt"/>
                <a:cs typeface="Arial" pitchFamily="34" charset="0"/>
              </a:rPr>
              <a:t>L</a:t>
            </a:r>
            <a:r>
              <a:rPr lang="en-US" dirty="0" err="1" smtClean="0">
                <a:latin typeface="+mn-lt"/>
                <a:cs typeface="Arial" pitchFamily="34" charset="0"/>
              </a:rPr>
              <a:t>iệu</a:t>
            </a:r>
            <a:endParaRPr lang="en-US" dirty="0">
              <a:latin typeface="+mn-lt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  <a:cs typeface="Arial" pitchFamily="34" charset="0"/>
              </a:rPr>
              <a:t>Mô</a:t>
            </a:r>
            <a:r>
              <a:rPr lang="en-US" dirty="0" smtClean="0">
                <a:latin typeface="+mn-lt"/>
                <a:cs typeface="Arial" pitchFamily="34" charset="0"/>
              </a:rPr>
              <a:t> </a:t>
            </a:r>
            <a:r>
              <a:rPr lang="en-US" dirty="0" err="1">
                <a:latin typeface="+mn-lt"/>
                <a:cs typeface="Arial" pitchFamily="34" charset="0"/>
              </a:rPr>
              <a:t>H</a:t>
            </a:r>
            <a:r>
              <a:rPr lang="en-US" dirty="0" err="1" smtClean="0">
                <a:latin typeface="+mn-lt"/>
                <a:cs typeface="Arial" pitchFamily="34" charset="0"/>
              </a:rPr>
              <a:t>ình</a:t>
            </a:r>
            <a:r>
              <a:rPr lang="en-US" dirty="0" smtClean="0">
                <a:latin typeface="+mn-lt"/>
                <a:cs typeface="Arial" pitchFamily="34" charset="0"/>
              </a:rPr>
              <a:t> </a:t>
            </a:r>
            <a:r>
              <a:rPr lang="en-US" dirty="0" err="1">
                <a:latin typeface="+mn-lt"/>
                <a:cs typeface="Arial" pitchFamily="34" charset="0"/>
              </a:rPr>
              <a:t>C</a:t>
            </a:r>
            <a:r>
              <a:rPr lang="en-US" dirty="0" err="1" smtClean="0">
                <a:latin typeface="+mn-lt"/>
                <a:cs typeface="Arial" pitchFamily="34" charset="0"/>
              </a:rPr>
              <a:t>ơ</a:t>
            </a:r>
            <a:r>
              <a:rPr lang="en-US" dirty="0" smtClean="0">
                <a:latin typeface="+mn-lt"/>
                <a:cs typeface="Arial" pitchFamily="34" charset="0"/>
              </a:rPr>
              <a:t> </a:t>
            </a:r>
            <a:r>
              <a:rPr lang="en-US" dirty="0" err="1">
                <a:latin typeface="+mn-lt"/>
                <a:cs typeface="Arial" pitchFamily="34" charset="0"/>
              </a:rPr>
              <a:t>S</a:t>
            </a:r>
            <a:r>
              <a:rPr lang="en-US" dirty="0" err="1" smtClean="0">
                <a:latin typeface="+mn-lt"/>
                <a:cs typeface="Arial" pitchFamily="34" charset="0"/>
              </a:rPr>
              <a:t>ở</a:t>
            </a:r>
            <a:r>
              <a:rPr lang="en-US" dirty="0" smtClean="0">
                <a:latin typeface="+mn-lt"/>
                <a:cs typeface="Arial" pitchFamily="34" charset="0"/>
              </a:rPr>
              <a:t> </a:t>
            </a:r>
            <a:r>
              <a:rPr lang="en-US" dirty="0" err="1">
                <a:latin typeface="+mn-lt"/>
                <a:cs typeface="Arial" pitchFamily="34" charset="0"/>
              </a:rPr>
              <a:t>D</a:t>
            </a:r>
            <a:r>
              <a:rPr lang="en-US" dirty="0" err="1" smtClean="0">
                <a:latin typeface="+mn-lt"/>
                <a:cs typeface="Arial" pitchFamily="34" charset="0"/>
              </a:rPr>
              <a:t>ữ</a:t>
            </a:r>
            <a:r>
              <a:rPr lang="en-US" dirty="0" smtClean="0">
                <a:latin typeface="+mn-lt"/>
                <a:cs typeface="Arial" pitchFamily="34" charset="0"/>
              </a:rPr>
              <a:t> </a:t>
            </a:r>
            <a:r>
              <a:rPr lang="en-US" dirty="0" err="1">
                <a:latin typeface="+mn-lt"/>
                <a:cs typeface="Arial" pitchFamily="34" charset="0"/>
              </a:rPr>
              <a:t>L</a:t>
            </a:r>
            <a:r>
              <a:rPr lang="en-US" dirty="0" err="1" smtClean="0">
                <a:latin typeface="+mn-lt"/>
                <a:cs typeface="Arial" pitchFamily="34" charset="0"/>
              </a:rPr>
              <a:t>iệu</a:t>
            </a:r>
            <a:endParaRPr lang="en-US" dirty="0">
              <a:latin typeface="+mn-lt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274" y="1143000"/>
            <a:ext cx="78347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ơ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ữ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iệu</a:t>
            </a:r>
            <a:endParaRPr lang="en-US" dirty="0"/>
          </a:p>
        </p:txBody>
      </p:sp>
      <p:pic>
        <p:nvPicPr>
          <p:cNvPr id="4" name="Content Placeholder 3" descr="https://scontent-hkg3-1.xx.fbcdn.net/hphotos-xft1/v/t34.0-12/12348450_971232302947304_985185448_n.jpg?oh=c240f45958f6d157315b3fe1a158906d&amp;oe=56694B5D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1" y="1481138"/>
            <a:ext cx="7086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	Demo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658922" y="3706368"/>
            <a:ext cx="597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ận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Q</a:t>
            </a:r>
            <a:r>
              <a:rPr lang="en-US" dirty="0" err="1" smtClean="0"/>
              <a:t>uan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rình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ình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ơ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ữ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iệu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	Demo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uận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riển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727364" y="4606221"/>
            <a:ext cx="597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ận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Q</a:t>
            </a:r>
            <a:r>
              <a:rPr lang="en-US" dirty="0" err="1" smtClean="0"/>
              <a:t>uan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rình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ình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ơ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ữ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iệu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	Demo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uận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riển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762000" y="5375841"/>
            <a:ext cx="597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ận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Q</a:t>
            </a:r>
            <a:r>
              <a:rPr lang="en-US" dirty="0" err="1" smtClean="0"/>
              <a:t>uan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rình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ình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ơ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ữ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iệu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	Demo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uận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riển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762000" y="1447800"/>
            <a:ext cx="597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rãi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web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TRIGGER, STORED PROCEDURE,…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  <a:cs typeface="Arial" pitchFamily="34" charset="0"/>
              </a:rPr>
              <a:t>Hướng</a:t>
            </a:r>
            <a:r>
              <a:rPr lang="en-US" dirty="0" smtClean="0">
                <a:latin typeface="+mn-lt"/>
                <a:cs typeface="Arial" pitchFamily="34" charset="0"/>
              </a:rPr>
              <a:t> </a:t>
            </a:r>
            <a:r>
              <a:rPr lang="en-US" dirty="0" err="1">
                <a:latin typeface="+mn-lt"/>
                <a:cs typeface="Arial" pitchFamily="34" charset="0"/>
              </a:rPr>
              <a:t>P</a:t>
            </a:r>
            <a:r>
              <a:rPr lang="en-US" dirty="0" err="1" smtClean="0">
                <a:latin typeface="+mn-lt"/>
                <a:cs typeface="Arial" pitchFamily="34" charset="0"/>
              </a:rPr>
              <a:t>hát</a:t>
            </a:r>
            <a:r>
              <a:rPr lang="en-US" dirty="0" smtClean="0">
                <a:latin typeface="+mn-lt"/>
                <a:cs typeface="Arial" pitchFamily="34" charset="0"/>
              </a:rPr>
              <a:t> </a:t>
            </a:r>
            <a:r>
              <a:rPr lang="en-US" dirty="0" err="1">
                <a:latin typeface="+mn-lt"/>
                <a:cs typeface="Arial" pitchFamily="34" charset="0"/>
              </a:rPr>
              <a:t>T</a:t>
            </a:r>
            <a:r>
              <a:rPr lang="en-US" dirty="0" err="1" smtClean="0">
                <a:latin typeface="+mn-lt"/>
                <a:cs typeface="Arial" pitchFamily="34" charset="0"/>
              </a:rPr>
              <a:t>riển</a:t>
            </a:r>
            <a:endParaRPr lang="en-US" dirty="0">
              <a:latin typeface="+mn-lt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3352800"/>
          </a:xfrm>
        </p:spPr>
        <p:txBody>
          <a:bodyPr/>
          <a:lstStyle/>
          <a:p>
            <a:pPr algn="ctr"/>
            <a:r>
              <a:rPr lang="en-US" smtClean="0"/>
              <a:t>THANKS FOR WATCHING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nay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đến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giúp</a:t>
            </a:r>
            <a:r>
              <a:rPr lang="en-US" b="1" dirty="0" smtClean="0"/>
              <a:t> </a:t>
            </a:r>
            <a:r>
              <a:rPr lang="en-US" b="1" dirty="0" err="1" smtClean="0"/>
              <a:t>khách</a:t>
            </a:r>
            <a:r>
              <a:rPr lang="en-US" b="1" dirty="0" smtClean="0"/>
              <a:t> </a:t>
            </a:r>
            <a:r>
              <a:rPr lang="en-US" b="1" dirty="0" err="1" smtClean="0"/>
              <a:t>hàng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        </a:t>
            </a:r>
            <a:r>
              <a:rPr lang="en-US" b="1" dirty="0" err="1" smtClean="0"/>
              <a:t>nhà</a:t>
            </a:r>
            <a:r>
              <a:rPr lang="en-US" b="1" dirty="0" smtClean="0"/>
              <a:t> </a:t>
            </a:r>
            <a:r>
              <a:rPr lang="en-US" b="1" dirty="0" err="1" smtClean="0"/>
              <a:t>hàng</a:t>
            </a:r>
            <a:r>
              <a:rPr lang="en-US" b="1" dirty="0" smtClean="0"/>
              <a:t>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nhau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ận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28600" y="4953000"/>
            <a:ext cx="597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ận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/>
              <a:t> </a:t>
            </a:r>
            <a:r>
              <a:rPr lang="en-US" dirty="0" err="1"/>
              <a:t>Đ</a:t>
            </a:r>
            <a:r>
              <a:rPr lang="en-US" dirty="0" err="1" smtClean="0"/>
              <a:t>ề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Q</a:t>
            </a:r>
            <a:r>
              <a:rPr lang="en-US" dirty="0" err="1" smtClean="0"/>
              <a:t>uan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rình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ình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ơ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ữ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iệu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Demo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uận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riển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85800" y="2209800"/>
            <a:ext cx="597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Java –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Java 7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 MySQL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Client – Server</a:t>
            </a:r>
          </a:p>
          <a:p>
            <a:endParaRPr lang="en-US" dirty="0" smtClean="0"/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Q</a:t>
            </a:r>
            <a:r>
              <a:rPr lang="en-US" dirty="0" err="1" smtClean="0"/>
              <a:t>uan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):</a:t>
            </a:r>
          </a:p>
          <a:p>
            <a:pPr>
              <a:buNone/>
            </a:pPr>
            <a:endParaRPr lang="en-US" dirty="0" smtClean="0"/>
          </a:p>
          <a:p>
            <a:pPr marL="624078" indent="-514350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món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marL="624078" indent="-514350"/>
            <a:endParaRPr lang="en-US" dirty="0" smtClean="0"/>
          </a:p>
          <a:p>
            <a:pPr marL="624078" indent="-514350"/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.</a:t>
            </a:r>
          </a:p>
          <a:p>
            <a:pPr marL="624078" indent="-514350"/>
            <a:endParaRPr lang="en-US" dirty="0" smtClean="0"/>
          </a:p>
          <a:p>
            <a:pPr marL="624078" indent="-514350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marL="624078" indent="-514350"/>
            <a:endParaRPr lang="en-US" dirty="0" smtClean="0"/>
          </a:p>
          <a:p>
            <a:pPr marL="624078" indent="-514350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):</a:t>
            </a:r>
          </a:p>
          <a:p>
            <a:pPr>
              <a:buNone/>
            </a:pPr>
            <a:endParaRPr lang="en-US" dirty="0" smtClean="0"/>
          </a:p>
          <a:p>
            <a:pPr marL="624078" indent="-514350"/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marL="624078" indent="-514350"/>
            <a:endParaRPr lang="en-US" dirty="0" smtClean="0"/>
          </a:p>
          <a:p>
            <a:pPr marL="624078" indent="-514350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marL="624078" indent="-514350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Q</a:t>
            </a:r>
            <a:r>
              <a:rPr lang="en-US" dirty="0" err="1" smtClean="0"/>
              <a:t>uan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smtClean="0"/>
              <a:t>Server (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):</a:t>
            </a:r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SQL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,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select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Refresh (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)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Server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ận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Q</a:t>
            </a:r>
            <a:r>
              <a:rPr lang="en-US" dirty="0" err="1" smtClean="0"/>
              <a:t>uan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rình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ình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ơ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ữ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iệu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	Demo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uận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riển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762000" y="3034284"/>
            <a:ext cx="597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98DDE-99AA-4931-803F-6F7BA91B2B6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516</TotalTime>
  <Words>681</Words>
  <Application>Microsoft Office PowerPoint</Application>
  <PresentationFormat>On-screen Show (4:3)</PresentationFormat>
  <Paragraphs>182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THUYẾT TRÌNH BÀI TẬP LỚN CƠ SỞ DỮ LIỆU</vt:lpstr>
      <vt:lpstr>Nội Dung</vt:lpstr>
      <vt:lpstr>Tiếp Cận Vấn Đề</vt:lpstr>
      <vt:lpstr>Nội Dung</vt:lpstr>
      <vt:lpstr>Tổng Quan Chương Trình</vt:lpstr>
      <vt:lpstr>Tổng Quan Chương Trình</vt:lpstr>
      <vt:lpstr>Tổng Quan Chương Trình</vt:lpstr>
      <vt:lpstr>Tổng Quan Chương Trình</vt:lpstr>
      <vt:lpstr>Nội Dung</vt:lpstr>
      <vt:lpstr>Mô Hình Cơ Sở Dữ Liệu</vt:lpstr>
      <vt:lpstr>Mô Hình Cơ Sở Dữ Liệu</vt:lpstr>
      <vt:lpstr>Mô Hình Cơ Sở Dữ Liệu</vt:lpstr>
      <vt:lpstr>Mô Hình Cơ Sở Dữ Liệu</vt:lpstr>
      <vt:lpstr>Mô Hình Cơ Sở Dữ Liệu</vt:lpstr>
      <vt:lpstr>Mô Hình Cơ Sở Dữ Liệu</vt:lpstr>
      <vt:lpstr>Nội Dung</vt:lpstr>
      <vt:lpstr>Nội Dung</vt:lpstr>
      <vt:lpstr>Kết Luận</vt:lpstr>
      <vt:lpstr>Nội Dung</vt:lpstr>
      <vt:lpstr>Hướng Phát Triển</vt:lpstr>
      <vt:lpstr>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6520</dc:creator>
  <cp:lastModifiedBy>ADMIN</cp:lastModifiedBy>
  <cp:revision>147</cp:revision>
  <dcterms:created xsi:type="dcterms:W3CDTF">2015-12-07T18:47:49Z</dcterms:created>
  <dcterms:modified xsi:type="dcterms:W3CDTF">2015-12-09T16:24:56Z</dcterms:modified>
</cp:coreProperties>
</file>