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 KR SemiBo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747775"/>
          </p15:clr>
        </p15:guide>
        <p15:guide id="2" pos="2721">
          <p15:clr>
            <a:srgbClr val="747775"/>
          </p15:clr>
        </p15:guide>
        <p15:guide id="3" orient="horz" pos="680">
          <p15:clr>
            <a:srgbClr val="747775"/>
          </p15:clr>
        </p15:guide>
        <p15:guide id="4" pos="113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721"/>
        <p:guide pos="680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KRSemiBold-bold.fntdata"/><Relationship Id="rId14" Type="http://schemas.openxmlformats.org/officeDocument/2006/relationships/font" Target="fonts/IBMPlexSansKR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5d1210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5d1210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5d1210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5d1210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5d1210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5d1210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5d1210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5d1210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5d1210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5d1210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5d1210b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5d1210b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5d1210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e5d1210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080000"/>
            <a:ext cx="9144000" cy="2880000"/>
          </a:xfrm>
          <a:prstGeom prst="rect">
            <a:avLst/>
          </a:prstGeom>
          <a:solidFill>
            <a:srgbClr val="E9F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92275" y="2215000"/>
            <a:ext cx="42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코드샵 페이지 이용객 구매 예측</a:t>
            </a:r>
            <a:endParaRPr sz="24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513325" y="4268600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31425" y="2453175"/>
            <a:ext cx="7746000" cy="2292600"/>
          </a:xfrm>
          <a:prstGeom prst="roundRect">
            <a:avLst>
              <a:gd fmla="val 16667" name="adj"/>
            </a:avLst>
          </a:prstGeom>
          <a:solidFill>
            <a:srgbClr val="DFEEBF"/>
          </a:solidFill>
          <a:ln cap="flat" cmpd="sng" w="9525">
            <a:solidFill>
              <a:srgbClr val="DFEEB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1190475" y="2869700"/>
            <a:ext cx="6627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/>
              <a:t>데이터셋 : Online Shoppers Intention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/>
              <a:t>타겟 : Revenue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/>
              <a:t>가설: 제품 페이지에 머문 시간이 길수록 구매로 이어질 것이다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535000" y="362675"/>
            <a:ext cx="23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문제상황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1425" y="1117975"/>
            <a:ext cx="7746000" cy="99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E987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68775" y="1292875"/>
            <a:ext cx="750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온라인 소품샵을 운영하는 코드샵은 사이트 이용 고객 대비 구매고객이 적다.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이용고객 특성중 구매고객 특성을 확인하여 페이지 개선 전략을 세우고자 한다.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2689925" y="1705675"/>
            <a:ext cx="4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35000" y="362675"/>
            <a:ext cx="23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EDA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5" y="1254850"/>
            <a:ext cx="8117099" cy="22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648025" y="3665325"/>
            <a:ext cx="617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페이지수와 페이지에 머문기간 상관관계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Product관련 페이지는 머문기간이 비례정도가 큼큼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페이지수를 나타내는 column은 pagevalues와 겹치는 부분이 있어 삭제필요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머문기간중 결측값을 페이지수를 활용하여 채워줌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2689925" y="1705675"/>
            <a:ext cx="4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35000" y="362675"/>
            <a:ext cx="23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EDA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25" y="1359025"/>
            <a:ext cx="5903401" cy="33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901" y="1730525"/>
            <a:ext cx="2293899" cy="168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175" y="3619425"/>
            <a:ext cx="1615100" cy="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7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535000" y="362675"/>
            <a:ext cx="23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Modeling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00" y="1004150"/>
            <a:ext cx="3302501" cy="18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800" y="1004150"/>
            <a:ext cx="3378871" cy="18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926" y="3023350"/>
            <a:ext cx="3469653" cy="19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4304" y="3097300"/>
            <a:ext cx="3465861" cy="19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3331250" y="2114325"/>
            <a:ext cx="321300" cy="1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316675" y="2114325"/>
            <a:ext cx="321300" cy="1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455650" y="4239750"/>
            <a:ext cx="321300" cy="1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374075" y="4285675"/>
            <a:ext cx="321300" cy="1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535000" y="362675"/>
            <a:ext cx="23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Modeling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25" y="3385825"/>
            <a:ext cx="4397300" cy="15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0" y="1444525"/>
            <a:ext cx="3727925" cy="30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250" y="1007075"/>
            <a:ext cx="2985247" cy="2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9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535000" y="362675"/>
            <a:ext cx="321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Feature Importance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0" y="1270050"/>
            <a:ext cx="4657300" cy="3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025" y="1254025"/>
            <a:ext cx="2471200" cy="20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553075" y="3544575"/>
            <a:ext cx="3069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pagevalue가 높을 수록 구매로 이어지는 경우가 많다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추천 제품등을 활용해 다양한 상품을 빠르게 찾아볼수있도록 안내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648175" y="1240675"/>
            <a:ext cx="7746000" cy="3444900"/>
          </a:xfrm>
          <a:prstGeom prst="roundRect">
            <a:avLst>
              <a:gd fmla="val 16667" name="adj"/>
            </a:avLst>
          </a:prstGeom>
          <a:solidFill>
            <a:srgbClr val="DFEEBF"/>
          </a:solidFill>
          <a:ln cap="flat" cmpd="sng" w="9525">
            <a:solidFill>
              <a:srgbClr val="DFEEB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462625" y="845625"/>
            <a:ext cx="8117100" cy="0"/>
          </a:xfrm>
          <a:prstGeom prst="straightConnector1">
            <a:avLst/>
          </a:prstGeom>
          <a:noFill/>
          <a:ln cap="flat" cmpd="sng" w="28575">
            <a:solidFill>
              <a:srgbClr val="DFEE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535000" y="362675"/>
            <a:ext cx="321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한계점</a:t>
            </a:r>
            <a:endParaRPr sz="20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251775" y="1881025"/>
            <a:ext cx="6423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데이터셋의 정보가 더 충분하여 변수의 의미를 정확히 알았으면 비즈니스 문제 해결에 도움이  되었을 것이다.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과적합 문제나 불균형의의 해결 방법을 더 고민해봐야한다.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importacne가 가장 높은 변수는 카디널리티가 높은 변수이나 value값에서 0이 차지하는 비율이 높다는 점에서 해석에 문제가 있다.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