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9268e5e41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9268e5e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9268e5e41_6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9268e5e41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268e5e41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9268e5e4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9268e5e41_6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9268e5e41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9268e5e41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9268e5e4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9268e5e41_2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9268e5e4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268e5e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9268e5e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268e5e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268e5e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9268e5e41_6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9268e5e41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682800" y="14052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Keynote</a:t>
            </a:r>
            <a:r>
              <a:rPr lang="fr"/>
              <a:t>:</a:t>
            </a:r>
            <a:br>
              <a:rPr lang="fr"/>
            </a:br>
            <a:r>
              <a:rPr lang="fr"/>
              <a:t>The Count of Money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411200" y="5290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DEVOPS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866353" y="15318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DOCKER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250" y="2069725"/>
            <a:ext cx="2731503" cy="233315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5937753" y="14987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DOCKER COMPOSE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241103" y="15318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AZURE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100" y="2183363"/>
            <a:ext cx="2731500" cy="21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0950" y="2193300"/>
            <a:ext cx="190500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API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411200" y="5290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Documentation API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036303" y="15400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SWAGGER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216717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75" y="2216550"/>
            <a:ext cx="282552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1032088" y="1540050"/>
            <a:ext cx="1658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 sz="2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POSTMAN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Front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476475" y="560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Front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1486337" y="15804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React JS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313" y="228233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1411200" y="5837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Point difficile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Implémentation du CSRF Token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Temps d’adaptation ReactJS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Point positif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De nouveaux langages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600"/>
              <a:t>De nouvelles technologies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Vue d'ensemble</a:t>
            </a:r>
            <a:endParaRPr/>
          </a:p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Livraison prévue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13 </a:t>
            </a:r>
            <a:r>
              <a:rPr lang="fr" sz="1500"/>
              <a:t>décembre</a:t>
            </a:r>
            <a:r>
              <a:rPr lang="fr" sz="1500"/>
              <a:t> 2020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/>
              <a:t>Objectif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Plateforme d’affichage de cryptomonnaie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Affichage de flux RSS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Double authentification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1575075" y="6072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Technologies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72495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ReactJS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3435047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fr" sz="2100">
                <a:solidFill>
                  <a:schemeClr val="dk1"/>
                </a:solidFill>
              </a:rPr>
              <a:t>NodeJS (Express)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979375" y="1602675"/>
            <a:ext cx="30714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fr" sz="2100">
                <a:solidFill>
                  <a:schemeClr val="dk1"/>
                </a:solidFill>
              </a:rPr>
              <a:t>Firebase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25" y="2276038"/>
            <a:ext cx="2344325" cy="16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050" y="2571750"/>
            <a:ext cx="2090326" cy="12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3300" y="2734938"/>
            <a:ext cx="2623549" cy="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1411200" y="544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d’organisation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93628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Discord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4272700" y="1602675"/>
            <a:ext cx="980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Trello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fr" sz="1600"/>
              <a:t>.</a:t>
            </a:r>
            <a:endParaRPr sz="18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61" y="2203775"/>
            <a:ext cx="1712516" cy="195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0875" y="2476232"/>
            <a:ext cx="3264050" cy="10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7408625" y="1602675"/>
            <a:ext cx="980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Teams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rPr lang="fr" sz="1600"/>
              <a:t>.</a:t>
            </a:r>
            <a:endParaRPr sz="1800"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2562" y="2238074"/>
            <a:ext cx="1712526" cy="1592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411188" y="5916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/>
              <a:t>Outils d’organisation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036303" y="15483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Github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576" y="2227088"/>
            <a:ext cx="1644826" cy="16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Répartition des tâches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411200" y="5290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Méthodologie de travail</a:t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036303" y="15400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SCRUM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076" y="2168579"/>
            <a:ext cx="1555850" cy="16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Partie DEVOPS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