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7" r:id="rId5"/>
    <p:sldId id="265" r:id="rId6"/>
    <p:sldId id="258" r:id="rId7"/>
    <p:sldId id="260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72FA-E911-43B4-BC5D-DEB832D1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BF36-9146-4A83-810B-5BF4FE3A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52F0-54F5-46D4-B1F3-58BDDE02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3BF6-3881-482B-A872-B7A655A8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A5727-F551-47CB-8162-3B1AE872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2CDF-3838-4F55-B14B-0C825077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07EB-7C02-420E-B9D2-13D81DC12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C828-ABA5-44A1-A649-2F87733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0CF0-6715-47A1-BEFD-BFB0A4D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0FE7-3BF2-4952-AA74-1CB26E8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D32B7-72D0-4567-9EE5-7DC096FDC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AE04-78E4-4E2F-81D0-FCC92056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B821-C1EC-431D-AC2E-2D65467D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ADA7-08FB-4C94-8E44-92C4276C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C1DD-6753-4C89-AED4-EC02EED6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A8D-F11B-4E60-9CC8-F13C6776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F13D-5C43-4000-8EE9-947AA877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256B-FF36-4466-B60C-34C07044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391F-BE40-4833-880F-EA108864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399A-DB3C-40D5-B436-B9BDEFF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9A13-2438-428E-9D67-2114C677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89FF-FB76-46D3-8783-9281D5C0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E1DD-EF26-4F1E-9297-F9E8861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144D-AD7F-4E23-9911-2A23B1C3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F013-749C-427E-B419-A86825D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817C-EC1F-42F0-98E9-134821D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4C5A-45BD-4667-86BA-8372ACA1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27C9-E9E2-4EB2-9133-759F4AA9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3F2D-F062-4B5F-A9CD-A9CF2EC8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E6C1-7960-4836-A68F-AE89B71F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815E-BBE7-4092-B576-803B903F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72F2-FC4A-4960-8FE0-866151E7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F2BD-4A00-46E1-8A13-52B0ACC9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02439-AF6C-4029-A012-C46CC73D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FECF5-8689-4097-A2B6-44F26F1BF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EBEA3-E188-4178-93C9-947E516DF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AB092-B2C2-4A80-9641-760A4853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BB16B-2EB1-4517-A1B9-D2F8124B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5F0C5-A1AF-4F22-B1DA-E2936E6F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D55C-910A-45FE-BDEA-F3F6BBD3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A5A2-22A9-477E-A022-DE5B8330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FC2CA-9737-4E83-91F2-4AAA473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8234B-C7A5-46AD-92C4-5C47F85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953AC-0AE5-4D9A-B432-D4DE2BDE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2CAD8-EB7B-41E2-A176-4055648F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5DD3-0E49-4668-A804-7207CDC2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8D71-7C7C-47EE-8FC4-22796841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42DB-2CD0-4C84-9496-02146DC5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137F-411B-4A55-A3C6-AABFFE54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32C0F-2773-4A6D-AC7B-E7C58709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A728-82DF-4022-972C-94DAEE9F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F92C-CFA0-4087-A6F9-076D828A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DF46-8CF2-416B-851B-3377780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F4749-172E-48B7-8ADC-8C9A55669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6F72-E173-490A-AA34-4EAE267B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A030E-148C-4A2F-A90B-3921CE56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11FF-9C85-4C10-8B78-EF2A029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D4D4-AA24-4867-A2B1-318AA91F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AEA8-859A-4235-9AB4-3AE87359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B84F-1374-4082-BE90-A8A2328E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3438-9E01-4574-BFDD-44D15E8F5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FE77-F0EC-4888-94FC-5757B8BCCFC4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E3F9-F7B3-40C4-A2E3-5E87B1AE5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D06B-B768-4328-A667-CF4CB0F6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73E6-04C8-4238-9ED4-8C0824EAD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69D2-60AB-4099-B7E4-4EF59947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749"/>
            <a:ext cx="10515600" cy="5475214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ពត៌មានរបស់ផ្សារ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ឈ្មោះ </a:t>
            </a:r>
            <a:r>
              <a:rPr lang="en-US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Rakin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Mall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ពណ៌តំណាង ខៀវផ្ទៃមេឃស្រាល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កម្មវិធីទូរស័ព្ទ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(Mobile Application)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កម្មវិធីកុំព្យូទ័រ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189280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8241-BD38-4CD0-91C2-80504549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35"/>
            <a:ext cx="10515600" cy="574102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គម្រោងអនាគត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អាចបង់លុយតាម​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Account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ធនាគារ៖ក្រុមហ៊ុនត្រូវចុះឈ្មោះនៅក្រសួងពាណិជ្ជកម្ម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ប្រើប្រព័ន្ធ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GPS (Google Map)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៖ 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$5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សម្រាប់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1000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request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អ្នកប្រើប្រាស់អាចបង្ហោះវីដេអូ ឬអត្ថបទស្តីពីវិធីធ្វើម្ហូប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សរសេររៀបរាប់ពីរបៀបធ្វើម្ហូប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លោតបង្ហាញមុខម្ហូបដែលស្រដៀងគ្នា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លោតបង្ហាញមុខទំនិញដែលត្រូវនឹងមុខម្ហូបត្រូវការ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-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លោតបង្ហាញគ្រឿងផ្សំមួយ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Set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 សម្រាប់មុខម្ហូបនីមួយៗ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8B6ED9-E844-4142-97B7-4ED3E9DD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35665"/>
            <a:ext cx="9661451" cy="509299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Android 25$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ប្រើបានរហូត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សម្រាប់ទូរស័ព្ទ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Android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ឧ.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Samsung, Oppo, …)</a:t>
            </a: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iOS 99$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​ឆ្នាំ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(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សម្រាប់ទូរស័ព្ទ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iPhone)</a:t>
            </a: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143$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​ឆ្នាំ សម្រាប់ការ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Hosting Website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Domain Name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បង់សេវាថែទាំ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30$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ឆ្នាំ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342900" indent="-342900" algn="l">
              <a:buFontTx/>
              <a:buChar char="-"/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sz="40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Total = 297$/year</a:t>
            </a:r>
            <a:endParaRPr lang="km-KH" sz="40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l"/>
            <a:endParaRPr lang="en-US" sz="40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តម្លៃ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Website 500$</a:t>
            </a: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តម្លៃ កម្មវិធីទូរស័ព្ទ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Android 500$</a:t>
            </a:r>
          </a:p>
          <a:p>
            <a:pPr marL="342900" indent="-342900" algn="l">
              <a:buFontTx/>
              <a:buChar char="-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តម្លៃ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Logo 50$</a:t>
            </a:r>
          </a:p>
          <a:p>
            <a:pPr marL="342900" indent="-342900" algn="l">
              <a:buFontTx/>
              <a:buChar char="-"/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342900" indent="-342900" algn="l">
              <a:buFontTx/>
              <a:buChar char="-"/>
            </a:pPr>
            <a:r>
              <a:rPr lang="en-US" sz="40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Total = 1050$</a:t>
            </a:r>
          </a:p>
        </p:txBody>
      </p:sp>
    </p:spTree>
    <p:extLst>
      <p:ext uri="{BB962C8B-B14F-4D97-AF65-F5344CB8AC3E}">
        <p14:creationId xmlns:p14="http://schemas.microsoft.com/office/powerpoint/2010/main" val="21190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900C-52E2-4A9D-94FB-0ED89121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កម្មវិធីទូរស័ព្ទ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B12C-F07C-4592-884F-97CE5E1A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158"/>
            <a:ext cx="10515600" cy="6071191"/>
          </a:xfrm>
        </p:spPr>
        <p:txBody>
          <a:bodyPr>
            <a:normAutofit/>
          </a:bodyPr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ស្វែងរកមុខទំនិញ៖ ឈ្មោះទំនិញ, ម៉ាក, តម្លៃ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កាតាឡុកមុខទំនិញ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 បន្លែ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ផ្លែឈើ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សាច់ស្រស់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គ្រឿងកក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ភេសជ្ជៈ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នំប៉័ង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ទឹកដោះគោ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ប្រភេទនំ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គ្រឿងទេស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គ្រឿងក្រអូប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ផ្សេងៗ...</a:t>
            </a:r>
            <a:endParaRPr lang="km-KH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B12C-F07C-4592-884F-97CE5E1A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852"/>
            <a:ext cx="10515600" cy="5975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ស្លាយផុស្ទ័រ (បង្ហាញផ្ទាំង ប្រម៉ូសិនថ្មី និងផលិតផលថ្មី)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អីវ៉ាន់ប្រម៉ូសិន (បង្ហាញបញ្ជីអីវ៉ាន់ប្រម៉ូសិន)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អីវ៉ាន់លក់ដាច់បំផុត (បង្ហាញបញ្ជីអីវ៉ាន់ដែលលក់ដាច់បំផុត)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អីវ៉ាន់ទើបនាំចូលថ្មី (បង្ហាញបញ្ជីអីវ៉ាន់ដែលទើបនាំចូលថ្មី)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កន្ត្រកទំនិញ (បង្ហាញបញ្ជីនៃការទិញរបស់អតិថិជន)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គណនីអ្នកប្រើប្រាស់ (បង្ហាញពត៌មានរបស់អតិថិជន ឧ. ឈ្មោះ, លេខទូរស័ព្ទ, អាសយដ្ឋាន...)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សារជូនដំណឹងពីប្រូម៉ូសិន,​ ផលិតផលថ្មី ឬពត៌មានផ្សេងៗ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ប្តូរភាសា៖ ភាសាខ្មែរ និងអង់គ្លេស</a:t>
            </a:r>
          </a:p>
        </p:txBody>
      </p:sp>
    </p:spTree>
    <p:extLst>
      <p:ext uri="{BB962C8B-B14F-4D97-AF65-F5344CB8AC3E}">
        <p14:creationId xmlns:p14="http://schemas.microsoft.com/office/powerpoint/2010/main" val="33350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F1A0-AE34-4164-9B68-58738FA8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775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ពត៌មានបញ្ជាទិញ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វិធីសាស្ត្រដឹកជញ្ជូន៖​ ដំបន់ក្នុងក្រុងភ្នំពេញ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$1.5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, ក្រៅក្រុង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$2.5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វិធីសាស្ត្រទូទាត់ប្រាក់៖ ទទួលប្រាក់នៅពេលដឹកជញ្ជូនដល់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វិក័យប័ត្រ៖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ឈ្មោះទំនិញ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បរិមាណ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តម្លៃ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ថ្លៃដឹកជញ្ជូន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សរុប</a:t>
            </a:r>
          </a:p>
          <a:p>
            <a:pPr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ប្រវត្តិនៃការបញ្ជាទិញ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មុខទំនិញដែលបានបញ្ជាទិញ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កាលបរិច្ឆេទ</a:t>
            </a:r>
          </a:p>
          <a:p>
            <a:pPr lvl="1">
              <a:lnSpc>
                <a:spcPct val="10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ទឹកប្រាក់សរុប</a:t>
            </a:r>
          </a:p>
        </p:txBody>
      </p:sp>
    </p:spTree>
    <p:extLst>
      <p:ext uri="{BB962C8B-B14F-4D97-AF65-F5344CB8AC3E}">
        <p14:creationId xmlns:p14="http://schemas.microsoft.com/office/powerpoint/2010/main" val="37057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403C-CCD3-4A90-9E4D-F3DCF812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609"/>
            <a:ext cx="10515600" cy="584735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ពត៌មានអ្នកប្រើប្រាស់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ឈ្មោះ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លេខទូរស័ព្ទ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អាសយដ្ឋានដឹកជញ្ជូន</a:t>
            </a:r>
          </a:p>
          <a:p>
            <a:pPr marL="0" indent="0" algn="ctr">
              <a:buNone/>
            </a:pP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ctr">
              <a:buNone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ពត៌មានលម្អិតនៃមុខទំនិញនីមួយៗ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រូបភាពទំនិញ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1-3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តម្លៃទំនិញ គិតជារៀល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ឈ្មោះមុខទំនិញ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បរិមាណទំនិញ៖ គីឡូក្រាម, ដុំ ឬខ្នាតរង្វាស់ផ្សេងៗ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ការពិពណ៌នាបន្ថែម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លោតបង្ហាញមុខទំនិញដែលស្រដៀងគ្នា</a:t>
            </a:r>
          </a:p>
          <a:p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2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900C-52E2-4A9D-94FB-0ED89121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កម្មវិធីគ្រប់គ្រងនៅលើកុំព្យូទ័រ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BD9C-2055-4C84-A249-C6ED4540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64433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ប្រភេទអ្នកប្រើប្រាស់ (ឧ.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User Admin, User </a:t>
            </a:r>
            <a:r>
              <a:rPr lang="en-US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saler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)</a:t>
            </a:r>
            <a:endParaRPr lang="km-KH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Setting (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ឧ. ប្តូរភាសា, កំណត់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Setting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ផ្សេងៗ)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កំណត់ត្រាប្រវត្តិនៃការបញ្ជាទិញ ប្រចាំថ្ងៃ, ប្រចាំខែ និងប្រចាំឆ្នាំ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បញ្ជីអតិថិជន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បញ្ចូលកាតាឡុកទំនិញ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បញ្ចូលទំនិញថ្មី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បង្ហាញពត៌មានទំនិញនីមួយៗ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ស្វែងរកមុខទំនិញ៖ ឈ្មោះ, កាតាឡុក, ម៉ាក និងតម្លៃ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បញ្ចូលផ្ទាំងផុស្ត័រ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បង្កើតសារជូនដំណឹង</a:t>
            </a:r>
          </a:p>
          <a:p>
            <a:pPr>
              <a:lnSpc>
                <a:spcPct val="11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ប្តូរភាសា៖ ភាសាខ្មែរ និងអង់គ្លេស</a:t>
            </a:r>
          </a:p>
        </p:txBody>
      </p:sp>
    </p:spTree>
    <p:extLst>
      <p:ext uri="{BB962C8B-B14F-4D97-AF65-F5344CB8AC3E}">
        <p14:creationId xmlns:p14="http://schemas.microsoft.com/office/powerpoint/2010/main" val="19167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598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Khmer OS Siemreap</vt:lpstr>
      <vt:lpstr>Wingdings</vt:lpstr>
      <vt:lpstr>Office Theme</vt:lpstr>
      <vt:lpstr>PowerPoint Presentation</vt:lpstr>
      <vt:lpstr>PowerPoint Presentation</vt:lpstr>
      <vt:lpstr>កម្មវិធីទូរស័ព្ទ</vt:lpstr>
      <vt:lpstr>PowerPoint Presentation</vt:lpstr>
      <vt:lpstr>PowerPoint Presentation</vt:lpstr>
      <vt:lpstr>PowerPoint Presentation</vt:lpstr>
      <vt:lpstr>PowerPoint Presentation</vt:lpstr>
      <vt:lpstr>កម្មវិធីគ្រប់គ្រងនៅលើកុំព្យូទ័រ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firebase flutter</dc:creator>
  <cp:lastModifiedBy>firebase flutter</cp:lastModifiedBy>
  <cp:revision>18</cp:revision>
  <dcterms:created xsi:type="dcterms:W3CDTF">2021-06-26T17:28:01Z</dcterms:created>
  <dcterms:modified xsi:type="dcterms:W3CDTF">2021-06-27T07:10:33Z</dcterms:modified>
</cp:coreProperties>
</file>