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019E-79D5-4D14-925F-6591C0A05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6812E-97BC-4C83-A19F-674817DD2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54DB-170B-4DA0-9E49-17A8176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69C8D-73C9-4FBF-A288-332AED49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191D-95F0-4284-A7B4-333E5C7F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3C07-9EF3-4590-B169-78552C5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7C61-8864-49A9-82A3-7AF6DD78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BE56-C3B5-42DB-AAAD-5131612C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33BD-EA22-4DB3-BA11-B8366A03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D49A-0556-4B07-8FE3-AE3C1869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A2E67-047F-4604-AD73-772D88758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4AB8-99F9-44FB-B8D3-A40B50BA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2E7F-1451-43C3-893B-FA87D54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46C7-8F09-43B5-AC78-BBD9C455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EAE1-76D8-4057-9401-C6A14B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E579-9EAC-4775-8E29-1CC414A8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814D-12CB-4BDB-9CC7-A2FB7A76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CDB6-BDBF-4407-97AB-843AE97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CD04-F76D-46DE-BEF9-27AD9B9D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F1D8-3D4C-4124-946A-7E717BF2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2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219-E9BD-4179-89D0-D1CEBC53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B16CB-6478-4602-BF1B-73CF6202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81D9-C273-4F31-B36C-BE07C2F5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2992-8685-4D48-A2D3-16DA0713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CBB2-1550-4B33-AB80-EA85A98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D175-5E33-417B-AB8B-235A7D63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04BB-77BF-4C8E-921F-2F83954B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11F90-F269-4B88-879A-5798ED5D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0EFD5-5DA6-4C26-B6B4-99C2EA5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A1C1-20B5-4E34-8599-F59295B0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9E7D-5A9A-4018-9753-99259482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B8C3-2BEB-467B-ADC8-B1C00C86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EC25-FDC1-4D55-9CB3-56D951DE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2D34-C0D0-466D-927F-E84055E5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5C715-4D4B-454A-B483-F65023DB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17295-6E6A-418A-99F0-9C7D5B47F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62526-ADB5-46B2-B807-9AD129AD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597C2-EA49-482B-82C5-E053B41A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46A27-8FDF-42A9-8CDA-9CFCA677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125E-EF09-4C15-9A56-5DFDFA90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7005A-071B-4361-B7F6-2CC93E7D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154B7-9E06-4C1F-8F3C-985A8488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5146-F2CB-4D59-B61E-73DC530E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AD51F-79AA-4F46-A928-EDB9E283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FBF91-EFC0-4861-9057-88BD6AA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5A63D-1677-4608-B69D-CFE2BAB4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4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7A4E-1FB3-4240-BB09-60EEFB9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1941-DCE9-45E8-91D4-D5E93A24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7051-6D49-46C6-975E-DB2E00C0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24F1-36AB-41EC-9608-18D6C9A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2E1B-A65A-4C24-9095-55F5B0D7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B0F3-18C1-4D49-850F-0950EE6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4076-E90A-42AD-983F-1BAA1BDD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6A5D2-91D4-4B9F-82AE-64ABDB36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865F-EC97-4B28-A54A-BA345E40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81036-B37B-425A-8EEF-E63B844A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87D9-10D0-4BDC-B784-D4496BF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8C874-9E7A-4F9D-9288-3DF382E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B2AFC-6BFC-453A-A9B7-FC7735E9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B12B-70C7-452A-9BD9-EF804877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E369-6776-4B8C-AA8E-7337D1631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8653-EC30-44CF-AF78-068541651BA8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9B4C-637D-4A36-901D-E530E42D2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81C0-C74C-4FBA-A17F-C3370169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2B31-4CE5-4CF7-844F-A7498265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HighlandR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mackintosh</dc:creator>
  <cp:lastModifiedBy>john mackintosh</cp:lastModifiedBy>
  <cp:revision>1</cp:revision>
  <dcterms:created xsi:type="dcterms:W3CDTF">2018-09-26T22:06:57Z</dcterms:created>
  <dcterms:modified xsi:type="dcterms:W3CDTF">2018-09-26T22:07:29Z</dcterms:modified>
</cp:coreProperties>
</file>