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1" r:id="rId6"/>
    <p:sldId id="271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8733B-82BF-4571-9197-8DE2882EBF2B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4500-21E7-4D2C-9023-05086EB71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Indian Crop Data Analysis To Grow Suitable Crops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886200"/>
            <a:ext cx="4724400" cy="2743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Submitted By: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Vineet Rathor (171500382)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</a:t>
            </a:r>
            <a:r>
              <a:rPr lang="en-US" sz="2400" dirty="0" err="1" smtClean="0">
                <a:solidFill>
                  <a:schemeClr val="tx1"/>
                </a:solidFill>
              </a:rPr>
              <a:t>Aman</a:t>
            </a:r>
            <a:r>
              <a:rPr lang="en-US" sz="2400" dirty="0" smtClean="0">
                <a:solidFill>
                  <a:schemeClr val="tx1"/>
                </a:solidFill>
              </a:rPr>
              <a:t> Sharma(171500033)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</a:t>
            </a:r>
            <a:r>
              <a:rPr lang="en-US" sz="2400" dirty="0" err="1" smtClean="0">
                <a:solidFill>
                  <a:schemeClr val="tx1"/>
                </a:solidFill>
              </a:rPr>
              <a:t>Ashutosh</a:t>
            </a:r>
            <a:r>
              <a:rPr lang="en-US" sz="2400" dirty="0" smtClean="0">
                <a:solidFill>
                  <a:schemeClr val="tx1"/>
                </a:solidFill>
              </a:rPr>
              <a:t> Anand (171500064)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304800"/>
            <a:ext cx="3657600" cy="1669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Currently, we are able to display the top </a:t>
            </a:r>
            <a:r>
              <a:rPr lang="en-US" sz="2400" dirty="0" err="1" smtClean="0"/>
              <a:t>top</a:t>
            </a:r>
            <a:r>
              <a:rPr lang="en-US" sz="2400" dirty="0" smtClean="0"/>
              <a:t> three crops of farmer’s district, by which he will be able to decide which crop he should grow.</a:t>
            </a:r>
          </a:p>
          <a:p>
            <a:endParaRPr lang="en-US" sz="2400" dirty="0" smtClean="0"/>
          </a:p>
          <a:p>
            <a:r>
              <a:rPr lang="en-US" sz="2400" dirty="0" smtClean="0"/>
              <a:t>We are planning to show the daily prices of the market for that crop which he wants to grow  by using the real time data provided by government.</a:t>
            </a:r>
          </a:p>
          <a:p>
            <a:endParaRPr lang="en-IN" sz="2400" dirty="0" smtClean="0"/>
          </a:p>
          <a:p>
            <a:r>
              <a:rPr lang="en-IN" sz="2400" dirty="0" smtClean="0"/>
              <a:t>We will also try to show the map of the farmers place so that he can look for the transportation needed and thus can calculate total transportation cost.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905000"/>
            <a:ext cx="6858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US" sz="9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Big Data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Implementation of Dataset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Future Prospective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Farming is the backbone of the country.</a:t>
            </a:r>
          </a:p>
          <a:p>
            <a:r>
              <a:rPr lang="en-US" dirty="0" smtClean="0"/>
              <a:t>Government is taking many initiatives for farming.</a:t>
            </a:r>
          </a:p>
          <a:p>
            <a:r>
              <a:rPr lang="en-US" dirty="0" smtClean="0"/>
              <a:t>We will tell the farmers which crops are beneficial for them and in which season which crop should they grow.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Big Data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1752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Big data is a field that treats ways to analyze, systematically extract information from, or otherwise deal with data sets that are too large or complex to be dealt with by traditional data-processing application software.</a:t>
            </a:r>
            <a:endParaRPr lang="en-US" sz="2000" dirty="0"/>
          </a:p>
        </p:txBody>
      </p:sp>
      <p:pic>
        <p:nvPicPr>
          <p:cNvPr id="5" name="Content Placeholder 4" descr="BigData-1024x682-1024x68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24400" y="3429000"/>
            <a:ext cx="4038600" cy="26897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 Data source :  </a:t>
            </a:r>
            <a:r>
              <a:rPr lang="en-US" sz="2400" dirty="0" smtClean="0">
                <a:hlinkClick r:id="rId2"/>
              </a:rPr>
              <a:t>https://data.gov.in/</a:t>
            </a:r>
            <a:endParaRPr lang="en-US" sz="2400" dirty="0" smtClean="0"/>
          </a:p>
          <a:p>
            <a:r>
              <a:rPr lang="en-IN" sz="2400" dirty="0" smtClean="0"/>
              <a:t>Main Columns are : State, District, Season, Crop, Area &amp; Production.</a:t>
            </a:r>
            <a:endParaRPr lang="en-US" sz="2400" dirty="0" smtClean="0"/>
          </a:p>
          <a:p>
            <a:r>
              <a:rPr lang="en-US" sz="2400" dirty="0" smtClean="0"/>
              <a:t>We added a new column of production per area.</a:t>
            </a:r>
          </a:p>
          <a:p>
            <a:r>
              <a:rPr lang="en-IN" sz="2400" dirty="0" smtClean="0"/>
              <a:t>Imported the data into MongoDB from CSV file.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pc="-5" dirty="0" err="1" smtClean="0"/>
              <a:t>Implentation</a:t>
            </a:r>
            <a:r>
              <a:rPr lang="en-US" spc="-5" dirty="0" smtClean="0"/>
              <a:t>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905000"/>
          </a:xfrm>
        </p:spPr>
        <p:txBody>
          <a:bodyPr>
            <a:normAutofit fontScale="85000" lnSpcReduction="10000"/>
          </a:bodyPr>
          <a:lstStyle/>
          <a:p>
            <a:r>
              <a:rPr lang="en-IN" sz="3000" dirty="0" smtClean="0"/>
              <a:t>Used the command Mongo Import to import the dataset into MongoDB:- </a:t>
            </a:r>
          </a:p>
          <a:p>
            <a:pPr lvl="1"/>
            <a:r>
              <a:rPr lang="en-IN" sz="2100" dirty="0" smtClean="0"/>
              <a:t>mongoimport -d cropdata -c data --type csv --file finalcrops.csv --headerline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7391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took the data from data.gov.in and cleaned it.</a:t>
            </a:r>
          </a:p>
          <a:p>
            <a:r>
              <a:rPr lang="en-US" sz="2400" dirty="0" smtClean="0"/>
              <a:t>Transferred the data into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Connection of database with node.js used Express to create  local server.</a:t>
            </a:r>
          </a:p>
          <a:p>
            <a:r>
              <a:rPr lang="en-US" sz="2400" dirty="0" smtClean="0"/>
              <a:t>Embedded queries of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into node.js.</a:t>
            </a:r>
          </a:p>
          <a:p>
            <a:r>
              <a:rPr lang="en-US" sz="2400" dirty="0" smtClean="0"/>
              <a:t>Displaying results on the basis of queries of farmers.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 descr="Screenshot (20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2222"/>
            <a:ext cx="8229600" cy="39219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341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Indian Crop Data Analysis To Grow Suitable Crops</vt:lpstr>
      <vt:lpstr>Contents</vt:lpstr>
      <vt:lpstr>Introduction</vt:lpstr>
      <vt:lpstr>Big Data</vt:lpstr>
      <vt:lpstr>Dataset</vt:lpstr>
      <vt:lpstr>Implentation of Dataset</vt:lpstr>
      <vt:lpstr>Methodology</vt:lpstr>
      <vt:lpstr>User Interface</vt:lpstr>
      <vt:lpstr> </vt:lpstr>
      <vt:lpstr> </vt:lpstr>
      <vt:lpstr>Future Prospective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Farmer’s Friend App</dc:title>
  <dc:creator>SANKET</dc:creator>
  <cp:lastModifiedBy>HP</cp:lastModifiedBy>
  <cp:revision>31</cp:revision>
  <dcterms:created xsi:type="dcterms:W3CDTF">2006-08-16T00:00:00Z</dcterms:created>
  <dcterms:modified xsi:type="dcterms:W3CDTF">2020-02-16T13:40:19Z</dcterms:modified>
</cp:coreProperties>
</file>