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C84B3C-A410-4F54-8B2F-34F4A87804DC}" v="93" dt="2023-06-10T08:11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lenk" userId="990406c3f9849594" providerId="LiveId" clId="{C7C84B3C-A410-4F54-8B2F-34F4A87804DC}"/>
    <pc:docChg chg="undo custSel addSld modSld">
      <pc:chgData name="Sebastian Klenk" userId="990406c3f9849594" providerId="LiveId" clId="{C7C84B3C-A410-4F54-8B2F-34F4A87804DC}" dt="2023-06-10T08:23:21.174" v="1788" actId="478"/>
      <pc:docMkLst>
        <pc:docMk/>
      </pc:docMkLst>
      <pc:sldChg chg="addSp modSp mod">
        <pc:chgData name="Sebastian Klenk" userId="990406c3f9849594" providerId="LiveId" clId="{C7C84B3C-A410-4F54-8B2F-34F4A87804DC}" dt="2023-06-04T12:30:11.833" v="651" actId="20577"/>
        <pc:sldMkLst>
          <pc:docMk/>
          <pc:sldMk cId="2232826160" sldId="256"/>
        </pc:sldMkLst>
        <pc:spChg chg="mod">
          <ac:chgData name="Sebastian Klenk" userId="990406c3f9849594" providerId="LiveId" clId="{C7C84B3C-A410-4F54-8B2F-34F4A87804DC}" dt="2023-06-04T09:58:01.840" v="72" actId="20577"/>
          <ac:spMkLst>
            <pc:docMk/>
            <pc:sldMk cId="2232826160" sldId="256"/>
            <ac:spMk id="3" creationId="{3878B03E-4030-F9DD-484C-C046D8A4964A}"/>
          </ac:spMkLst>
        </pc:spChg>
        <pc:spChg chg="mod">
          <ac:chgData name="Sebastian Klenk" userId="990406c3f9849594" providerId="LiveId" clId="{C7C84B3C-A410-4F54-8B2F-34F4A87804DC}" dt="2023-06-04T09:57:15.010" v="55"/>
          <ac:spMkLst>
            <pc:docMk/>
            <pc:sldMk cId="2232826160" sldId="256"/>
            <ac:spMk id="4" creationId="{15DB05CE-6D99-2D56-ED97-3A8DDB57E543}"/>
          </ac:spMkLst>
        </pc:spChg>
        <pc:spChg chg="mod">
          <ac:chgData name="Sebastian Klenk" userId="990406c3f9849594" providerId="LiveId" clId="{C7C84B3C-A410-4F54-8B2F-34F4A87804DC}" dt="2023-06-04T09:57:58.171" v="68" actId="20577"/>
          <ac:spMkLst>
            <pc:docMk/>
            <pc:sldMk cId="2232826160" sldId="256"/>
            <ac:spMk id="6" creationId="{B1A99BC1-4566-FF77-E8FC-7BDAC03F28A6}"/>
          </ac:spMkLst>
        </pc:spChg>
        <pc:spChg chg="mod">
          <ac:chgData name="Sebastian Klenk" userId="990406c3f9849594" providerId="LiveId" clId="{C7C84B3C-A410-4F54-8B2F-34F4A87804DC}" dt="2023-06-04T09:57:23.872" v="57"/>
          <ac:spMkLst>
            <pc:docMk/>
            <pc:sldMk cId="2232826160" sldId="256"/>
            <ac:spMk id="7" creationId="{117B3690-FD88-4B3F-8E3E-236DAAE9A4AA}"/>
          </ac:spMkLst>
        </pc:spChg>
        <pc:spChg chg="mod">
          <ac:chgData name="Sebastian Klenk" userId="990406c3f9849594" providerId="LiveId" clId="{C7C84B3C-A410-4F54-8B2F-34F4A87804DC}" dt="2023-06-03T12:57:12.587" v="7" actId="208"/>
          <ac:spMkLst>
            <pc:docMk/>
            <pc:sldMk cId="2232826160" sldId="256"/>
            <ac:spMk id="8" creationId="{183B828B-2AC5-F2D5-33C0-688897F3711D}"/>
          </ac:spMkLst>
        </pc:spChg>
        <pc:spChg chg="add mod">
          <ac:chgData name="Sebastian Klenk" userId="990406c3f9849594" providerId="LiveId" clId="{C7C84B3C-A410-4F54-8B2F-34F4A87804DC}" dt="2023-06-04T10:07:11.312" v="104" actId="14100"/>
          <ac:spMkLst>
            <pc:docMk/>
            <pc:sldMk cId="2232826160" sldId="256"/>
            <ac:spMk id="9" creationId="{A1F2888E-BE78-F62C-64DC-DFFBC5698ED7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0" creationId="{6AC1B933-0C24-755A-F20B-A7F9BC225E52}"/>
          </ac:spMkLst>
        </pc:spChg>
        <pc:spChg chg="add mod">
          <ac:chgData name="Sebastian Klenk" userId="990406c3f9849594" providerId="LiveId" clId="{C7C84B3C-A410-4F54-8B2F-34F4A87804DC}" dt="2023-06-03T12:59:27.269" v="36" actId="164"/>
          <ac:spMkLst>
            <pc:docMk/>
            <pc:sldMk cId="2232826160" sldId="256"/>
            <ac:spMk id="11" creationId="{3D1900C3-5834-996A-36C7-FA184A946FCB}"/>
          </ac:spMkLst>
        </pc:spChg>
        <pc:spChg chg="mod">
          <ac:chgData name="Sebastian Klenk" userId="990406c3f9849594" providerId="LiveId" clId="{C7C84B3C-A410-4F54-8B2F-34F4A87804DC}" dt="2023-06-03T12:59:50.105" v="44" actId="20577"/>
          <ac:spMkLst>
            <pc:docMk/>
            <pc:sldMk cId="2232826160" sldId="256"/>
            <ac:spMk id="14" creationId="{7569E059-6396-EC9A-662B-2C9FC6F865C5}"/>
          </ac:spMkLst>
        </pc:spChg>
        <pc:spChg chg="mod">
          <ac:chgData name="Sebastian Klenk" userId="990406c3f9849594" providerId="LiveId" clId="{C7C84B3C-A410-4F54-8B2F-34F4A87804DC}" dt="2023-06-03T12:59:32.952" v="37"/>
          <ac:spMkLst>
            <pc:docMk/>
            <pc:sldMk cId="2232826160" sldId="256"/>
            <ac:spMk id="15" creationId="{EFFAAE8D-B530-0DE7-68F0-C398DFC4D64B}"/>
          </ac:spMkLst>
        </pc:spChg>
        <pc:spChg chg="mod">
          <ac:chgData name="Sebastian Klenk" userId="990406c3f9849594" providerId="LiveId" clId="{C7C84B3C-A410-4F54-8B2F-34F4A87804DC}" dt="2023-06-03T13:00:20.624" v="54" actId="20577"/>
          <ac:spMkLst>
            <pc:docMk/>
            <pc:sldMk cId="2232826160" sldId="256"/>
            <ac:spMk id="17" creationId="{3C24A0EF-A6B0-E27C-C6C4-6449FB0C38F4}"/>
          </ac:spMkLst>
        </pc:spChg>
        <pc:spChg chg="mod">
          <ac:chgData name="Sebastian Klenk" userId="990406c3f9849594" providerId="LiveId" clId="{C7C84B3C-A410-4F54-8B2F-34F4A87804DC}" dt="2023-06-03T13:00:02.810" v="45"/>
          <ac:spMkLst>
            <pc:docMk/>
            <pc:sldMk cId="2232826160" sldId="256"/>
            <ac:spMk id="18" creationId="{EB89C179-56D9-4508-44B0-E3B50E947D0D}"/>
          </ac:spMkLst>
        </pc:spChg>
        <pc:spChg chg="mod">
          <ac:chgData name="Sebastian Klenk" userId="990406c3f9849594" providerId="LiveId" clId="{C7C84B3C-A410-4F54-8B2F-34F4A87804DC}" dt="2023-06-04T09:58:05.948" v="78" actId="20577"/>
          <ac:spMkLst>
            <pc:docMk/>
            <pc:sldMk cId="2232826160" sldId="256"/>
            <ac:spMk id="20" creationId="{F96E44A5-8D04-E6BE-F78F-B4BE7DF97507}"/>
          </ac:spMkLst>
        </pc:spChg>
        <pc:spChg chg="mod">
          <ac:chgData name="Sebastian Klenk" userId="990406c3f9849594" providerId="LiveId" clId="{C7C84B3C-A410-4F54-8B2F-34F4A87804DC}" dt="2023-06-04T09:57:31.401" v="59"/>
          <ac:spMkLst>
            <pc:docMk/>
            <pc:sldMk cId="2232826160" sldId="256"/>
            <ac:spMk id="21" creationId="{CDB60895-C807-213F-3ECD-DD5D8D08F090}"/>
          </ac:spMkLst>
        </pc:spChg>
        <pc:spChg chg="add mod">
          <ac:chgData name="Sebastian Klenk" userId="990406c3f9849594" providerId="LiveId" clId="{C7C84B3C-A410-4F54-8B2F-34F4A87804DC}" dt="2023-06-04T10:31:33.197" v="360" actId="14100"/>
          <ac:spMkLst>
            <pc:docMk/>
            <pc:sldMk cId="2232826160" sldId="256"/>
            <ac:spMk id="22" creationId="{B54443A5-E255-F5FC-B55B-3E77477EBBEA}"/>
          </ac:spMkLst>
        </pc:spChg>
        <pc:spChg chg="add mod">
          <ac:chgData name="Sebastian Klenk" userId="990406c3f9849594" providerId="LiveId" clId="{C7C84B3C-A410-4F54-8B2F-34F4A87804DC}" dt="2023-06-04T12:30:11.833" v="651" actId="20577"/>
          <ac:spMkLst>
            <pc:docMk/>
            <pc:sldMk cId="2232826160" sldId="256"/>
            <ac:spMk id="24" creationId="{25576F21-9BED-262B-D167-5A071E8D7A11}"/>
          </ac:spMkLst>
        </pc:s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2" creationId="{326615E5-B170-B3F0-EAB2-C382D3464E39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5" creationId="{4E2600E7-35BD-35DB-13E0-D80A502C2CAE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2" creationId="{77DA9295-A1E7-403A-CC95-4D37089F31DF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3" creationId="{5BDED78C-1287-CD43-49B0-150F43707727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6" creationId="{92982E47-0321-1DD2-66BC-0643674087C1}"/>
          </ac:grpSpMkLst>
        </pc:grpChg>
        <pc:grpChg chg="add mod">
          <ac:chgData name="Sebastian Klenk" userId="990406c3f9849594" providerId="LiveId" clId="{C7C84B3C-A410-4F54-8B2F-34F4A87804DC}" dt="2023-06-04T10:07:43.580" v="105" actId="1076"/>
          <ac:grpSpMkLst>
            <pc:docMk/>
            <pc:sldMk cId="2232826160" sldId="256"/>
            <ac:grpSpMk id="19" creationId="{1F9A982A-C492-9281-B38A-662A167BA31F}"/>
          </ac:grpSpMkLst>
        </pc:grpChg>
        <pc:graphicFrameChg chg="add mod modGraphic">
          <ac:chgData name="Sebastian Klenk" userId="990406c3f9849594" providerId="LiveId" clId="{C7C84B3C-A410-4F54-8B2F-34F4A87804DC}" dt="2023-06-04T10:32:41.094" v="426" actId="20577"/>
          <ac:graphicFrameMkLst>
            <pc:docMk/>
            <pc:sldMk cId="2232826160" sldId="256"/>
            <ac:graphicFrameMk id="23" creationId="{C911EF8A-1FFD-9143-6FF8-413D95B22AA2}"/>
          </ac:graphicFrameMkLst>
        </pc:graphicFrameChg>
      </pc:sldChg>
      <pc:sldChg chg="addSp delSp modSp new mod">
        <pc:chgData name="Sebastian Klenk" userId="990406c3f9849594" providerId="LiveId" clId="{C7C84B3C-A410-4F54-8B2F-34F4A87804DC}" dt="2023-06-10T07:34:40.828" v="1688" actId="20577"/>
        <pc:sldMkLst>
          <pc:docMk/>
          <pc:sldMk cId="3133732640" sldId="257"/>
        </pc:sldMkLst>
        <pc:spChg chg="del">
          <ac:chgData name="Sebastian Klenk" userId="990406c3f9849594" providerId="LiveId" clId="{C7C84B3C-A410-4F54-8B2F-34F4A87804DC}" dt="2023-06-04T10:19:25.863" v="107" actId="478"/>
          <ac:spMkLst>
            <pc:docMk/>
            <pc:sldMk cId="3133732640" sldId="257"/>
            <ac:spMk id="2" creationId="{3D9663BE-B704-192E-2C54-FAF8D5255B63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" creationId="{491979B7-2EF1-1725-6EB2-98A485EECB71}"/>
          </ac:spMkLst>
        </pc:spChg>
        <pc:spChg chg="del">
          <ac:chgData name="Sebastian Klenk" userId="990406c3f9849594" providerId="LiveId" clId="{C7C84B3C-A410-4F54-8B2F-34F4A87804DC}" dt="2023-06-04T10:19:27.302" v="108" actId="478"/>
          <ac:spMkLst>
            <pc:docMk/>
            <pc:sldMk cId="3133732640" sldId="257"/>
            <ac:spMk id="3" creationId="{33327C0E-FE50-43BD-97B4-38E3ECC62E97}"/>
          </ac:spMkLst>
        </pc:spChg>
        <pc:spChg chg="add del mod ord">
          <ac:chgData name="Sebastian Klenk" userId="990406c3f9849594" providerId="LiveId" clId="{C7C84B3C-A410-4F54-8B2F-34F4A87804DC}" dt="2023-06-07T22:07:21.479" v="1036" actId="478"/>
          <ac:spMkLst>
            <pc:docMk/>
            <pc:sldMk cId="3133732640" sldId="257"/>
            <ac:spMk id="3" creationId="{F07CA8AD-93D4-C917-8F3F-0B413EFF3D96}"/>
          </ac:spMkLst>
        </pc:spChg>
        <pc:spChg chg="add del mod">
          <ac:chgData name="Sebastian Klenk" userId="990406c3f9849594" providerId="LiveId" clId="{C7C84B3C-A410-4F54-8B2F-34F4A87804DC}" dt="2023-06-07T22:10:26.809" v="1049" actId="21"/>
          <ac:spMkLst>
            <pc:docMk/>
            <pc:sldMk cId="3133732640" sldId="257"/>
            <ac:spMk id="4" creationId="{8479FE8E-E892-9334-2B41-B29BAC073E1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6" creationId="{30BF9E9F-EFB9-F621-C536-04F833365969}"/>
          </ac:spMkLst>
        </pc:spChg>
        <pc:spChg chg="add mod or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7" creationId="{2B7AB0C3-2540-D24D-B279-674D908EABA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9" creationId="{1C860D8B-538D-C31F-346C-37C5C0BEB5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0" creationId="{8714C063-5243-39CC-555F-4EC4CD35209B}"/>
          </ac:spMkLst>
        </pc:spChg>
        <pc:spChg chg="add mod ord">
          <ac:chgData name="Sebastian Klenk" userId="990406c3f9849594" providerId="LiveId" clId="{C7C84B3C-A410-4F54-8B2F-34F4A87804DC}" dt="2023-06-10T07:34:40.828" v="1688" actId="20577"/>
          <ac:spMkLst>
            <pc:docMk/>
            <pc:sldMk cId="3133732640" sldId="257"/>
            <ac:spMk id="12" creationId="{3AC9BF55-E13D-E9E8-1D89-2A4770DAD747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3" creationId="{8E13276B-8905-296E-5952-544B9FB61494}"/>
          </ac:spMkLst>
        </pc:spChg>
        <pc:spChg chg="add del mod">
          <ac:chgData name="Sebastian Klenk" userId="990406c3f9849594" providerId="LiveId" clId="{C7C84B3C-A410-4F54-8B2F-34F4A87804DC}" dt="2023-06-07T21:50:53.291" v="905" actId="478"/>
          <ac:spMkLst>
            <pc:docMk/>
            <pc:sldMk cId="3133732640" sldId="257"/>
            <ac:spMk id="14" creationId="{AF512B39-5E10-DAEF-7EC2-ED975C1B246B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6" creationId="{D54A2B79-14D0-4FC7-E83F-71270347EAA6}"/>
          </ac:spMkLst>
        </pc:spChg>
        <pc:spChg chg="add del mod">
          <ac:chgData name="Sebastian Klenk" userId="990406c3f9849594" providerId="LiveId" clId="{C7C84B3C-A410-4F54-8B2F-34F4A87804DC}" dt="2023-06-07T21:50:52.689" v="904" actId="478"/>
          <ac:spMkLst>
            <pc:docMk/>
            <pc:sldMk cId="3133732640" sldId="257"/>
            <ac:spMk id="17" creationId="{95A1589C-7B76-8F7A-228E-63FB7B920983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19" creationId="{438DBF7D-0861-6013-7F03-2D4FAD3C3D9F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19" creationId="{D284C1D1-C76C-0AC2-1211-97ED009341B6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1" creationId="{5AA165F1-289F-F876-BD93-2344C6334EAB}"/>
          </ac:spMkLst>
        </pc:spChg>
        <pc:spChg chg="add del mod">
          <ac:chgData name="Sebastian Klenk" userId="990406c3f9849594" providerId="LiveId" clId="{C7C84B3C-A410-4F54-8B2F-34F4A87804DC}" dt="2023-06-04T12:27:26.082" v="629" actId="478"/>
          <ac:spMkLst>
            <pc:docMk/>
            <pc:sldMk cId="3133732640" sldId="257"/>
            <ac:spMk id="22" creationId="{C845A9B4-1D0C-0EF7-E692-0A3A84EA9507}"/>
          </ac:spMkLst>
        </pc:spChg>
        <pc:spChg chg="add del mod">
          <ac:chgData name="Sebastian Klenk" userId="990406c3f9849594" providerId="LiveId" clId="{C7C84B3C-A410-4F54-8B2F-34F4A87804DC}" dt="2023-06-07T22:04:47.633" v="977"/>
          <ac:spMkLst>
            <pc:docMk/>
            <pc:sldMk cId="3133732640" sldId="257"/>
            <ac:spMk id="23" creationId="{D2CE097C-ACD2-DF76-B2D4-45C11AF2EC95}"/>
          </ac:spMkLst>
        </pc:spChg>
        <pc:spChg chg="add del mod">
          <ac:chgData name="Sebastian Klenk" userId="990406c3f9849594" providerId="LiveId" clId="{C7C84B3C-A410-4F54-8B2F-34F4A87804DC}" dt="2023-06-07T22:05:19.775" v="981" actId="478"/>
          <ac:spMkLst>
            <pc:docMk/>
            <pc:sldMk cId="3133732640" sldId="257"/>
            <ac:spMk id="25" creationId="{F3BB8B12-EB3A-28F3-0D0B-4BEF51244761}"/>
          </ac:spMkLst>
        </pc:spChg>
        <pc:spChg chg="add del mod">
          <ac:chgData name="Sebastian Klenk" userId="990406c3f9849594" providerId="LiveId" clId="{C7C84B3C-A410-4F54-8B2F-34F4A87804DC}" dt="2023-06-07T22:05:26.239" v="989" actId="478"/>
          <ac:spMkLst>
            <pc:docMk/>
            <pc:sldMk cId="3133732640" sldId="257"/>
            <ac:spMk id="26" creationId="{FFCB0697-16B8-4B42-AB9C-D8EBE9219A7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27" creationId="{F692FE44-4D74-B1BE-3B70-D529A186967D}"/>
          </ac:spMkLst>
        </pc:spChg>
        <pc:spChg chg="add del mod">
          <ac:chgData name="Sebastian Klenk" userId="990406c3f9849594" providerId="LiveId" clId="{C7C84B3C-A410-4F54-8B2F-34F4A87804DC}" dt="2023-06-07T22:05:25.359" v="988" actId="478"/>
          <ac:spMkLst>
            <pc:docMk/>
            <pc:sldMk cId="3133732640" sldId="257"/>
            <ac:spMk id="28" creationId="{E0821D90-4EE9-A33C-9AB4-776437520041}"/>
          </ac:spMkLst>
        </pc:spChg>
        <pc:spChg chg="add del mod">
          <ac:chgData name="Sebastian Klenk" userId="990406c3f9849594" providerId="LiveId" clId="{C7C84B3C-A410-4F54-8B2F-34F4A87804DC}" dt="2023-06-07T22:05:22.130" v="985" actId="478"/>
          <ac:spMkLst>
            <pc:docMk/>
            <pc:sldMk cId="3133732640" sldId="257"/>
            <ac:spMk id="30" creationId="{C308F762-19E3-6CD7-12B7-5B8D634B3C8C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1" creationId="{F206664F-C15C-3EF2-3BCB-BC7AC4BB9C5E}"/>
          </ac:spMkLst>
        </pc:spChg>
        <pc:spChg chg="add del mod">
          <ac:chgData name="Sebastian Klenk" userId="990406c3f9849594" providerId="LiveId" clId="{C7C84B3C-A410-4F54-8B2F-34F4A87804DC}" dt="2023-06-04T12:32:57.814" v="685" actId="478"/>
          <ac:spMkLst>
            <pc:docMk/>
            <pc:sldMk cId="3133732640" sldId="257"/>
            <ac:spMk id="32" creationId="{4ADB6372-1E28-6B17-E8C8-1C480FE3464D}"/>
          </ac:spMkLst>
        </pc:spChg>
        <pc:spChg chg="add mod">
          <ac:chgData name="Sebastian Klenk" userId="990406c3f9849594" providerId="LiveId" clId="{C7C84B3C-A410-4F54-8B2F-34F4A87804DC}" dt="2023-06-07T22:12:40.788" v="1114" actId="1076"/>
          <ac:spMkLst>
            <pc:docMk/>
            <pc:sldMk cId="3133732640" sldId="257"/>
            <ac:spMk id="33" creationId="{245E459D-C8DD-0E76-90FF-21C86DD04588}"/>
          </ac:spMkLst>
        </pc:spChg>
        <pc:spChg chg="add del mod">
          <ac:chgData name="Sebastian Klenk" userId="990406c3f9849594" providerId="LiveId" clId="{C7C84B3C-A410-4F54-8B2F-34F4A87804DC}" dt="2023-06-07T22:05:20.704" v="982" actId="478"/>
          <ac:spMkLst>
            <pc:docMk/>
            <pc:sldMk cId="3133732640" sldId="257"/>
            <ac:spMk id="34" creationId="{326F6B78-9927-EC8A-FA19-D4494BFD503B}"/>
          </ac:spMkLst>
        </pc:spChg>
        <pc:spChg chg="add del mod">
          <ac:chgData name="Sebastian Klenk" userId="990406c3f9849594" providerId="LiveId" clId="{C7C84B3C-A410-4F54-8B2F-34F4A87804DC}" dt="2023-06-07T22:05:23.653" v="986" actId="478"/>
          <ac:spMkLst>
            <pc:docMk/>
            <pc:sldMk cId="3133732640" sldId="257"/>
            <ac:spMk id="35" creationId="{2DA2DBF8-1ACE-2EAA-0856-34DE38E44799}"/>
          </ac:spMkLst>
        </pc:spChg>
        <pc:spChg chg="add del mod">
          <ac:chgData name="Sebastian Klenk" userId="990406c3f9849594" providerId="LiveId" clId="{C7C84B3C-A410-4F54-8B2F-34F4A87804DC}" dt="2023-06-07T22:05:24.299" v="987" actId="478"/>
          <ac:spMkLst>
            <pc:docMk/>
            <pc:sldMk cId="3133732640" sldId="257"/>
            <ac:spMk id="36" creationId="{54CB2567-8D51-3C21-4AAC-347F6EE841D2}"/>
          </ac:spMkLst>
        </pc:spChg>
        <pc:spChg chg="add del mod">
          <ac:chgData name="Sebastian Klenk" userId="990406c3f9849594" providerId="LiveId" clId="{C7C84B3C-A410-4F54-8B2F-34F4A87804DC}" dt="2023-06-07T22:06:38.718" v="1029" actId="478"/>
          <ac:spMkLst>
            <pc:docMk/>
            <pc:sldMk cId="3133732640" sldId="257"/>
            <ac:spMk id="38" creationId="{25C78ACC-FA73-966A-E6C8-C26CAB4434A5}"/>
          </ac:spMkLst>
        </pc:spChg>
        <pc:spChg chg="add mod">
          <ac:chgData name="Sebastian Klenk" userId="990406c3f9849594" providerId="LiveId" clId="{C7C84B3C-A410-4F54-8B2F-34F4A87804DC}" dt="2023-06-07T22:12:25.052" v="1087" actId="14100"/>
          <ac:spMkLst>
            <pc:docMk/>
            <pc:sldMk cId="3133732640" sldId="257"/>
            <ac:spMk id="40" creationId="{80B1A7D7-0400-2D79-4E5D-F991E7F43437}"/>
          </ac:spMkLst>
        </pc:spChg>
        <pc:spChg chg="add mod">
          <ac:chgData name="Sebastian Klenk" userId="990406c3f9849594" providerId="LiveId" clId="{C7C84B3C-A410-4F54-8B2F-34F4A87804DC}" dt="2023-06-07T22:15:34.308" v="1141" actId="20577"/>
          <ac:spMkLst>
            <pc:docMk/>
            <pc:sldMk cId="3133732640" sldId="257"/>
            <ac:spMk id="41" creationId="{158AB8B7-4163-D3B7-7CE6-D3A311223ED9}"/>
          </ac:spMkLst>
        </pc:spChg>
        <pc:spChg chg="add mod">
          <ac:chgData name="Sebastian Klenk" userId="990406c3f9849594" providerId="LiveId" clId="{C7C84B3C-A410-4F54-8B2F-34F4A87804DC}" dt="2023-06-07T22:16:57.329" v="1193" actId="20577"/>
          <ac:spMkLst>
            <pc:docMk/>
            <pc:sldMk cId="3133732640" sldId="257"/>
            <ac:spMk id="42" creationId="{401381B3-4FF8-EC4D-53A7-A1893A9AF71E}"/>
          </ac:spMkLst>
        </pc:spChg>
        <pc:spChg chg="add del mod">
          <ac:chgData name="Sebastian Klenk" userId="990406c3f9849594" providerId="LiveId" clId="{C7C84B3C-A410-4F54-8B2F-34F4A87804DC}" dt="2023-06-07T22:17:26.082" v="1195"/>
          <ac:spMkLst>
            <pc:docMk/>
            <pc:sldMk cId="3133732640" sldId="257"/>
            <ac:spMk id="43" creationId="{CA7B9E10-229E-7E2A-CA2C-1818E116CCEB}"/>
          </ac:spMkLst>
        </pc:spChg>
        <pc:graphicFrameChg chg="add del mod modGraphic">
          <ac:chgData name="Sebastian Klenk" userId="990406c3f9849594" providerId="LiveId" clId="{C7C84B3C-A410-4F54-8B2F-34F4A87804DC}" dt="2023-06-07T22:10:26.809" v="1049" actId="21"/>
          <ac:graphicFrameMkLst>
            <pc:docMk/>
            <pc:sldMk cId="3133732640" sldId="257"/>
            <ac:graphicFrameMk id="5" creationId="{869B69FF-7B2F-67FD-91A1-076D8D5C1B00}"/>
          </ac:graphicFrameMkLst>
        </pc:graphicFrameChg>
        <pc:graphicFrameChg chg="add mod ord modGraphic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0" creationId="{A7359AD1-56A8-AF7E-4EFD-803F570DAB42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2" creationId="{86CF18DC-1469-0A66-D162-542E8CD97CDF}"/>
          </ac:graphicFrameMkLst>
        </pc:graphicFrameChg>
        <pc:graphicFrameChg chg="add del mod">
          <ac:chgData name="Sebastian Klenk" userId="990406c3f9849594" providerId="LiveId" clId="{C7C84B3C-A410-4F54-8B2F-34F4A87804DC}" dt="2023-06-07T22:04:47.633" v="977"/>
          <ac:graphicFrameMkLst>
            <pc:docMk/>
            <pc:sldMk cId="3133732640" sldId="257"/>
            <ac:graphicFrameMk id="24" creationId="{156EB0BD-6D24-7A3D-AAB2-825A59F4499B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29" creationId="{2DD56B19-5D22-A0CE-CDDC-3FCA64CED4D7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2" creationId="{58507386-10F0-CD38-C8A6-61C1FE06E9AF}"/>
          </ac:graphicFrameMkLst>
        </pc:graphicFrameChg>
        <pc:graphicFrameChg chg="add mod">
          <ac:chgData name="Sebastian Klenk" userId="990406c3f9849594" providerId="LiveId" clId="{C7C84B3C-A410-4F54-8B2F-34F4A87804DC}" dt="2023-06-07T22:12:40.788" v="1114" actId="1076"/>
          <ac:graphicFrameMkLst>
            <pc:docMk/>
            <pc:sldMk cId="3133732640" sldId="257"/>
            <ac:graphicFrameMk id="37" creationId="{FAACDB7F-C30D-9519-7135-3AC90095CE2E}"/>
          </ac:graphicFrameMkLst>
        </pc:graphicFrameChg>
        <pc:graphicFrameChg chg="add del mod">
          <ac:chgData name="Sebastian Klenk" userId="990406c3f9849594" providerId="LiveId" clId="{C7C84B3C-A410-4F54-8B2F-34F4A87804DC}" dt="2023-06-07T22:06:44.689" v="1030" actId="478"/>
          <ac:graphicFrameMkLst>
            <pc:docMk/>
            <pc:sldMk cId="3133732640" sldId="257"/>
            <ac:graphicFrameMk id="39" creationId="{316BA5A9-A5B0-A012-AF02-B1EF0556C341}"/>
          </ac:graphicFrameMkLst>
        </pc:graphicFrameChg>
        <pc:picChg chg="add mod or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8" creationId="{4AC3D999-478F-E6A4-84E0-B40E45C9E6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1" creationId="{E4741B31-FACD-1A02-E4D5-6DD625E36827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5" creationId="{0C8E219A-D25C-016E-DD54-1CB1882E94A1}"/>
          </ac:picMkLst>
        </pc:picChg>
        <pc:picChg chg="add mod">
          <ac:chgData name="Sebastian Klenk" userId="990406c3f9849594" providerId="LiveId" clId="{C7C84B3C-A410-4F54-8B2F-34F4A87804DC}" dt="2023-06-07T22:12:40.788" v="1114" actId="1076"/>
          <ac:picMkLst>
            <pc:docMk/>
            <pc:sldMk cId="3133732640" sldId="257"/>
            <ac:picMk id="18" creationId="{16BC459E-21D8-AA59-6180-2997F34EA270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1" creationId="{1452EBC1-9205-2B03-7297-DAED0C4088EE}"/>
          </ac:picMkLst>
        </pc:picChg>
        <pc:picChg chg="add del mod">
          <ac:chgData name="Sebastian Klenk" userId="990406c3f9849594" providerId="LiveId" clId="{C7C84B3C-A410-4F54-8B2F-34F4A87804DC}" dt="2023-06-04T12:27:26.082" v="629" actId="478"/>
          <ac:picMkLst>
            <pc:docMk/>
            <pc:sldMk cId="3133732640" sldId="257"/>
            <ac:picMk id="24" creationId="{47A64ECA-CDD2-AA7B-8C76-618E4C046A3C}"/>
          </ac:picMkLst>
        </pc:picChg>
        <pc:picChg chg="add del mod">
          <ac:chgData name="Sebastian Klenk" userId="990406c3f9849594" providerId="LiveId" clId="{C7C84B3C-A410-4F54-8B2F-34F4A87804DC}" dt="2023-06-04T12:31:54.393" v="654" actId="478"/>
          <ac:picMkLst>
            <pc:docMk/>
            <pc:sldMk cId="3133732640" sldId="257"/>
            <ac:picMk id="27" creationId="{46728BF1-B122-FBCE-A530-828B3A5C02CB}"/>
          </ac:picMkLst>
        </pc:picChg>
        <pc:picChg chg="add del mod">
          <ac:chgData name="Sebastian Klenk" userId="990406c3f9849594" providerId="LiveId" clId="{C7C84B3C-A410-4F54-8B2F-34F4A87804DC}" dt="2023-06-04T12:31:55.488" v="655" actId="478"/>
          <ac:picMkLst>
            <pc:docMk/>
            <pc:sldMk cId="3133732640" sldId="257"/>
            <ac:picMk id="29" creationId="{4CA49BCC-47C0-79BD-B119-EE86904971CC}"/>
          </ac:picMkLst>
        </pc:picChg>
        <pc:picChg chg="add del mod">
          <ac:chgData name="Sebastian Klenk" userId="990406c3f9849594" providerId="LiveId" clId="{C7C84B3C-A410-4F54-8B2F-34F4A87804DC}" dt="2023-06-04T12:31:56.344" v="656" actId="478"/>
          <ac:picMkLst>
            <pc:docMk/>
            <pc:sldMk cId="3133732640" sldId="257"/>
            <ac:picMk id="31" creationId="{FC5220F1-5FF4-4B51-B777-7D171D9A8C06}"/>
          </ac:picMkLst>
        </pc:picChg>
        <pc:picChg chg="add del mod">
          <ac:chgData name="Sebastian Klenk" userId="990406c3f9849594" providerId="LiveId" clId="{C7C84B3C-A410-4F54-8B2F-34F4A87804DC}" dt="2023-06-04T12:31:57.328" v="657" actId="478"/>
          <ac:picMkLst>
            <pc:docMk/>
            <pc:sldMk cId="3133732640" sldId="257"/>
            <ac:picMk id="33" creationId="{4F0C9C2A-306C-D5D0-760D-E687263DED1C}"/>
          </ac:picMkLst>
        </pc:picChg>
      </pc:sldChg>
      <pc:sldChg chg="addSp delSp modSp new mod">
        <pc:chgData name="Sebastian Klenk" userId="990406c3f9849594" providerId="LiveId" clId="{C7C84B3C-A410-4F54-8B2F-34F4A87804DC}" dt="2023-06-10T08:23:21.174" v="1788" actId="478"/>
        <pc:sldMkLst>
          <pc:docMk/>
          <pc:sldMk cId="3594546064" sldId="258"/>
        </pc:sldMkLst>
        <pc:spChg chg="add del mod">
          <ac:chgData name="Sebastian Klenk" userId="990406c3f9849594" providerId="LiveId" clId="{C7C84B3C-A410-4F54-8B2F-34F4A87804DC}" dt="2023-06-10T08:23:21.174" v="1788" actId="478"/>
          <ac:spMkLst>
            <pc:docMk/>
            <pc:sldMk cId="3594546064" sldId="258"/>
            <ac:spMk id="2" creationId="{64CD8B9B-94BC-16C6-7CAF-B9430F277B5E}"/>
          </ac:spMkLst>
        </pc:spChg>
        <pc:spChg chg="del">
          <ac:chgData name="Sebastian Klenk" userId="990406c3f9849594" providerId="LiveId" clId="{C7C84B3C-A410-4F54-8B2F-34F4A87804DC}" dt="2023-06-07T22:09:42.857" v="1044" actId="478"/>
          <ac:spMkLst>
            <pc:docMk/>
            <pc:sldMk cId="3594546064" sldId="258"/>
            <ac:spMk id="2" creationId="{DB5D7D54-79F4-ADBF-AE50-99B12AC61FFC}"/>
          </ac:spMkLst>
        </pc:spChg>
        <pc:spChg chg="del">
          <ac:chgData name="Sebastian Klenk" userId="990406c3f9849594" providerId="LiveId" clId="{C7C84B3C-A410-4F54-8B2F-34F4A87804DC}" dt="2023-06-07T22:09:39.618" v="1043" actId="478"/>
          <ac:spMkLst>
            <pc:docMk/>
            <pc:sldMk cId="3594546064" sldId="258"/>
            <ac:spMk id="3" creationId="{5275E04B-5AF1-DCC5-CC8B-7AB1FD7D0769}"/>
          </ac:spMkLst>
        </pc:spChg>
        <pc:spChg chg="add mod">
          <ac:chgData name="Sebastian Klenk" userId="990406c3f9849594" providerId="LiveId" clId="{C7C84B3C-A410-4F54-8B2F-34F4A87804DC}" dt="2023-06-09T16:31:59.882" v="1648" actId="20577"/>
          <ac:spMkLst>
            <pc:docMk/>
            <pc:sldMk cId="3594546064" sldId="258"/>
            <ac:spMk id="4" creationId="{EA869AE8-70CF-53A6-3665-0337C6CBD6B3}"/>
          </ac:spMkLst>
        </pc:spChg>
        <pc:spChg chg="add del mod">
          <ac:chgData name="Sebastian Klenk" userId="990406c3f9849594" providerId="LiveId" clId="{C7C84B3C-A410-4F54-8B2F-34F4A87804DC}" dt="2023-06-10T08:11:38.524" v="1771" actId="478"/>
          <ac:spMkLst>
            <pc:docMk/>
            <pc:sldMk cId="3594546064" sldId="258"/>
            <ac:spMk id="5" creationId="{B3575C27-8374-2C1C-0736-6DFDC3A83E2C}"/>
          </ac:spMkLst>
        </pc:spChg>
        <pc:spChg chg="add mod">
          <ac:chgData name="Sebastian Klenk" userId="990406c3f9849594" providerId="LiveId" clId="{C7C84B3C-A410-4F54-8B2F-34F4A87804DC}" dt="2023-06-07T22:17:42.566" v="1209" actId="20577"/>
          <ac:spMkLst>
            <pc:docMk/>
            <pc:sldMk cId="3594546064" sldId="258"/>
            <ac:spMk id="6" creationId="{83BFF5B9-F3F5-2832-8E81-2D0A9D873D6B}"/>
          </ac:spMkLst>
        </pc:spChg>
        <pc:spChg chg="add del mod">
          <ac:chgData name="Sebastian Klenk" userId="990406c3f9849594" providerId="LiveId" clId="{C7C84B3C-A410-4F54-8B2F-34F4A87804DC}" dt="2023-06-07T22:21:51.382" v="1267" actId="478"/>
          <ac:spMkLst>
            <pc:docMk/>
            <pc:sldMk cId="3594546064" sldId="258"/>
            <ac:spMk id="7" creationId="{5ACC3063-B144-71D2-A855-F18ED125F9A0}"/>
          </ac:spMkLst>
        </pc:spChg>
        <pc:spChg chg="add del mod">
          <ac:chgData name="Sebastian Klenk" userId="990406c3f9849594" providerId="LiveId" clId="{C7C84B3C-A410-4F54-8B2F-34F4A87804DC}" dt="2023-06-10T08:11:38.083" v="1770" actId="478"/>
          <ac:spMkLst>
            <pc:docMk/>
            <pc:sldMk cId="3594546064" sldId="258"/>
            <ac:spMk id="7" creationId="{F1B71760-B6FE-CA19-BE1D-A18023ED1796}"/>
          </ac:spMkLst>
        </pc:spChg>
        <pc:spChg chg="add del mod">
          <ac:chgData name="Sebastian Klenk" userId="990406c3f9849594" providerId="LiveId" clId="{C7C84B3C-A410-4F54-8B2F-34F4A87804DC}" dt="2023-06-10T08:10:11.229" v="1745" actId="478"/>
          <ac:spMkLst>
            <pc:docMk/>
            <pc:sldMk cId="3594546064" sldId="258"/>
            <ac:spMk id="8" creationId="{1E2CF318-7318-5E57-3179-744AE7F0D590}"/>
          </ac:spMkLst>
        </pc:spChg>
        <pc:spChg chg="add del mod">
          <ac:chgData name="Sebastian Klenk" userId="990406c3f9849594" providerId="LiveId" clId="{C7C84B3C-A410-4F54-8B2F-34F4A87804DC}" dt="2023-06-07T22:21:52.191" v="1268" actId="478"/>
          <ac:spMkLst>
            <pc:docMk/>
            <pc:sldMk cId="3594546064" sldId="258"/>
            <ac:spMk id="8" creationId="{6269E190-E887-A02D-DBC9-535A775B2CA6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1" creationId="{660C523D-2A4A-2764-C006-832BB602A181}"/>
          </ac:spMkLst>
        </pc:spChg>
        <pc:spChg chg="add mod">
          <ac:chgData name="Sebastian Klenk" userId="990406c3f9849594" providerId="LiveId" clId="{C7C84B3C-A410-4F54-8B2F-34F4A87804DC}" dt="2023-06-10T08:12:37.153" v="1780" actId="1076"/>
          <ac:spMkLst>
            <pc:docMk/>
            <pc:sldMk cId="3594546064" sldId="258"/>
            <ac:spMk id="12" creationId="{013076AF-9343-EBA4-D9B1-5511E898CB14}"/>
          </ac:spMkLst>
        </pc:spChg>
        <pc:spChg chg="add del mod">
          <ac:chgData name="Sebastian Klenk" userId="990406c3f9849594" providerId="LiveId" clId="{C7C84B3C-A410-4F54-8B2F-34F4A87804DC}" dt="2023-06-10T08:11:37.499" v="1769" actId="478"/>
          <ac:spMkLst>
            <pc:docMk/>
            <pc:sldMk cId="3594546064" sldId="258"/>
            <ac:spMk id="14" creationId="{F4EB5910-0655-1FE5-5AFD-3F31F28D6F0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5" creationId="{A809A2C5-D1F7-9B20-0867-4378488672C9}"/>
          </ac:spMkLst>
        </pc:spChg>
        <pc:spChg chg="add del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6" creationId="{84F1F359-72B1-745D-A80A-9C9EA6AE68BC}"/>
          </ac:spMkLst>
        </pc:spChg>
        <pc:spChg chg="add del">
          <ac:chgData name="Sebastian Klenk" userId="990406c3f9849594" providerId="LiveId" clId="{C7C84B3C-A410-4F54-8B2F-34F4A87804DC}" dt="2023-06-07T22:31:51.063" v="1403" actId="478"/>
          <ac:spMkLst>
            <pc:docMk/>
            <pc:sldMk cId="3594546064" sldId="258"/>
            <ac:spMk id="17" creationId="{84CD8C6C-E221-EC78-039E-61A4287C65C2}"/>
          </ac:spMkLst>
        </pc:spChg>
        <pc:spChg chg="add del mod">
          <ac:chgData name="Sebastian Klenk" userId="990406c3f9849594" providerId="LiveId" clId="{C7C84B3C-A410-4F54-8B2F-34F4A87804DC}" dt="2023-06-10T08:11:37.006" v="1768" actId="478"/>
          <ac:spMkLst>
            <pc:docMk/>
            <pc:sldMk cId="3594546064" sldId="258"/>
            <ac:spMk id="17" creationId="{AE6A39D9-42D1-4754-1706-02422D04C42A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18" creationId="{F9A910FB-0A11-E376-D428-FEC1BC5065D1}"/>
          </ac:spMkLst>
        </pc:spChg>
        <pc:spChg chg="add del mod">
          <ac:chgData name="Sebastian Klenk" userId="990406c3f9849594" providerId="LiveId" clId="{C7C84B3C-A410-4F54-8B2F-34F4A87804DC}" dt="2023-06-07T22:32:52.849" v="1422" actId="478"/>
          <ac:spMkLst>
            <pc:docMk/>
            <pc:sldMk cId="3594546064" sldId="258"/>
            <ac:spMk id="19" creationId="{4C2E9C3B-6BD1-4287-A367-439265DDC515}"/>
          </ac:spMkLst>
        </pc:spChg>
        <pc:spChg chg="add del mod">
          <ac:chgData name="Sebastian Klenk" userId="990406c3f9849594" providerId="LiveId" clId="{C7C84B3C-A410-4F54-8B2F-34F4A87804DC}" dt="2023-06-10T08:11:36.491" v="1767" actId="478"/>
          <ac:spMkLst>
            <pc:docMk/>
            <pc:sldMk cId="3594546064" sldId="258"/>
            <ac:spMk id="19" creationId="{B072206E-0C55-1639-7BD6-60A02D49E124}"/>
          </ac:spMkLst>
        </pc:spChg>
        <pc:spChg chg="add del mod">
          <ac:chgData name="Sebastian Klenk" userId="990406c3f9849594" providerId="LiveId" clId="{C7C84B3C-A410-4F54-8B2F-34F4A87804DC}" dt="2023-06-10T08:11:35.906" v="1766" actId="478"/>
          <ac:spMkLst>
            <pc:docMk/>
            <pc:sldMk cId="3594546064" sldId="258"/>
            <ac:spMk id="20" creationId="{7C1E01A2-9081-225D-E0A5-BEDA8EFD4D1E}"/>
          </ac:spMkLst>
        </pc:spChg>
        <pc:spChg chg="add del mod">
          <ac:chgData name="Sebastian Klenk" userId="990406c3f9849594" providerId="LiveId" clId="{C7C84B3C-A410-4F54-8B2F-34F4A87804DC}" dt="2023-06-07T22:32:56.414" v="1424"/>
          <ac:spMkLst>
            <pc:docMk/>
            <pc:sldMk cId="3594546064" sldId="258"/>
            <ac:spMk id="20" creationId="{AEC783A0-B653-BFD7-2D73-3DFC15D1EA40}"/>
          </ac:spMkLst>
        </pc:spChg>
        <pc:spChg chg="add del mod">
          <ac:chgData name="Sebastian Klenk" userId="990406c3f9849594" providerId="LiveId" clId="{C7C84B3C-A410-4F54-8B2F-34F4A87804DC}" dt="2023-06-10T08:11:35.421" v="1765" actId="478"/>
          <ac:spMkLst>
            <pc:docMk/>
            <pc:sldMk cId="3594546064" sldId="258"/>
            <ac:spMk id="21" creationId="{08A79D74-E750-EF63-00EB-0559BBEEE384}"/>
          </ac:spMkLst>
        </pc:spChg>
        <pc:spChg chg="add del mod">
          <ac:chgData name="Sebastian Klenk" userId="990406c3f9849594" providerId="LiveId" clId="{C7C84B3C-A410-4F54-8B2F-34F4A87804DC}" dt="2023-06-07T22:35:10.852" v="1460" actId="478"/>
          <ac:spMkLst>
            <pc:docMk/>
            <pc:sldMk cId="3594546064" sldId="258"/>
            <ac:spMk id="21" creationId="{5699345D-FD2F-97E2-39B6-959DDF592C25}"/>
          </ac:spMkLst>
        </pc:spChg>
        <pc:spChg chg="add del mod">
          <ac:chgData name="Sebastian Klenk" userId="990406c3f9849594" providerId="LiveId" clId="{C7C84B3C-A410-4F54-8B2F-34F4A87804DC}" dt="2023-06-10T08:11:34.944" v="1764" actId="478"/>
          <ac:spMkLst>
            <pc:docMk/>
            <pc:sldMk cId="3594546064" sldId="258"/>
            <ac:spMk id="22" creationId="{CA1F11C6-A71B-B2B3-B3E3-D0C525126FF3}"/>
          </ac:spMkLst>
        </pc:spChg>
        <pc:spChg chg="add del mod">
          <ac:chgData name="Sebastian Klenk" userId="990406c3f9849594" providerId="LiveId" clId="{C7C84B3C-A410-4F54-8B2F-34F4A87804DC}" dt="2023-06-07T22:35:17.008" v="1464" actId="478"/>
          <ac:spMkLst>
            <pc:docMk/>
            <pc:sldMk cId="3594546064" sldId="258"/>
            <ac:spMk id="22" creationId="{F1DC3F39-83FB-644B-BD6C-B1F72E90E229}"/>
          </ac:spMkLst>
        </pc:spChg>
        <pc:spChg chg="add del mod">
          <ac:chgData name="Sebastian Klenk" userId="990406c3f9849594" providerId="LiveId" clId="{C7C84B3C-A410-4F54-8B2F-34F4A87804DC}" dt="2023-06-07T22:35:17.872" v="1465" actId="478"/>
          <ac:spMkLst>
            <pc:docMk/>
            <pc:sldMk cId="3594546064" sldId="258"/>
            <ac:spMk id="23" creationId="{065FF822-0A5A-CCEB-E10C-0DCB69E3ADD2}"/>
          </ac:spMkLst>
        </pc:spChg>
        <pc:spChg chg="add del mod">
          <ac:chgData name="Sebastian Klenk" userId="990406c3f9849594" providerId="LiveId" clId="{C7C84B3C-A410-4F54-8B2F-34F4A87804DC}" dt="2023-06-10T08:11:34.208" v="1763" actId="478"/>
          <ac:spMkLst>
            <pc:docMk/>
            <pc:sldMk cId="3594546064" sldId="258"/>
            <ac:spMk id="23" creationId="{73416C7A-F8AB-AEA0-385E-F906EB60B0E8}"/>
          </ac:spMkLst>
        </pc:spChg>
        <pc:spChg chg="add del mod">
          <ac:chgData name="Sebastian Klenk" userId="990406c3f9849594" providerId="LiveId" clId="{C7C84B3C-A410-4F54-8B2F-34F4A87804DC}" dt="2023-06-10T08:11:33.694" v="1762" actId="478"/>
          <ac:spMkLst>
            <pc:docMk/>
            <pc:sldMk cId="3594546064" sldId="258"/>
            <ac:spMk id="24" creationId="{4E7CCF7B-DAA9-9040-E5D2-BFC2915CF7DF}"/>
          </ac:spMkLst>
        </pc:spChg>
        <pc:spChg chg="add del mod">
          <ac:chgData name="Sebastian Klenk" userId="990406c3f9849594" providerId="LiveId" clId="{C7C84B3C-A410-4F54-8B2F-34F4A87804DC}" dt="2023-06-07T22:35:18.697" v="1466" actId="478"/>
          <ac:spMkLst>
            <pc:docMk/>
            <pc:sldMk cId="3594546064" sldId="258"/>
            <ac:spMk id="24" creationId="{65F41FB9-4D5C-A2B5-0C99-409671EDF072}"/>
          </ac:spMkLst>
        </pc:spChg>
        <pc:spChg chg="add del mod">
          <ac:chgData name="Sebastian Klenk" userId="990406c3f9849594" providerId="LiveId" clId="{C7C84B3C-A410-4F54-8B2F-34F4A87804DC}" dt="2023-06-07T22:35:19.583" v="1467" actId="478"/>
          <ac:spMkLst>
            <pc:docMk/>
            <pc:sldMk cId="3594546064" sldId="258"/>
            <ac:spMk id="25" creationId="{82183F31-BF34-59E2-4CC1-B4F524F8E95D}"/>
          </ac:spMkLst>
        </pc:spChg>
        <pc:spChg chg="add del mod">
          <ac:chgData name="Sebastian Klenk" userId="990406c3f9849594" providerId="LiveId" clId="{C7C84B3C-A410-4F54-8B2F-34F4A87804DC}" dt="2023-06-08T21:55:17.112" v="1551" actId="478"/>
          <ac:spMkLst>
            <pc:docMk/>
            <pc:sldMk cId="3594546064" sldId="258"/>
            <ac:spMk id="26" creationId="{0B59DE4F-8381-2639-74D8-55EBFCE46BB2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7" creationId="{3109E23A-820D-3A4C-400C-239456C964DD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28" creationId="{B115AE03-5B76-2CC2-E739-69A9192F9D65}"/>
          </ac:spMkLst>
        </pc:spChg>
        <pc:spChg chg="add del mod">
          <ac:chgData name="Sebastian Klenk" userId="990406c3f9849594" providerId="LiveId" clId="{C7C84B3C-A410-4F54-8B2F-34F4A87804DC}" dt="2023-06-08T21:55:35.247" v="1560" actId="478"/>
          <ac:spMkLst>
            <pc:docMk/>
            <pc:sldMk cId="3594546064" sldId="258"/>
            <ac:spMk id="29" creationId="{5608B51B-F2C4-919F-9BC0-64CF9D6E7AD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0" creationId="{B82D2FFA-C207-8E40-5C31-40F51C7A7CCA}"/>
          </ac:spMkLst>
        </pc:spChg>
        <pc:spChg chg="add del mod">
          <ac:chgData name="Sebastian Klenk" userId="990406c3f9849594" providerId="LiveId" clId="{C7C84B3C-A410-4F54-8B2F-34F4A87804DC}" dt="2023-06-07T22:37:04.504" v="1511" actId="478"/>
          <ac:spMkLst>
            <pc:docMk/>
            <pc:sldMk cId="3594546064" sldId="258"/>
            <ac:spMk id="31" creationId="{C9967B5E-A5A2-7667-73ED-C67837C99ACC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2" creationId="{B4BEAC38-FAC9-F7B0-38F3-E7C9C0525D84}"/>
          </ac:spMkLst>
        </pc:spChg>
        <pc:spChg chg="add mod">
          <ac:chgData name="Sebastian Klenk" userId="990406c3f9849594" providerId="LiveId" clId="{C7C84B3C-A410-4F54-8B2F-34F4A87804DC}" dt="2023-06-09T12:31:55.277" v="1563" actId="1076"/>
          <ac:spMkLst>
            <pc:docMk/>
            <pc:sldMk cId="3594546064" sldId="258"/>
            <ac:spMk id="33" creationId="{F0272A8B-F912-42A7-FF0C-5B16AC872F77}"/>
          </ac:spMkLst>
        </pc:spChg>
        <pc:graphicFrameChg chg="add del mod">
          <ac:chgData name="Sebastian Klenk" userId="990406c3f9849594" providerId="LiveId" clId="{C7C84B3C-A410-4F54-8B2F-34F4A87804DC}" dt="2023-06-10T08:07:29.350" v="1710"/>
          <ac:graphicFrameMkLst>
            <pc:docMk/>
            <pc:sldMk cId="3594546064" sldId="258"/>
            <ac:graphicFrameMk id="3" creationId="{5ED113A1-B67E-1B4F-FC10-2FAB1B086D8B}"/>
          </ac:graphicFrameMkLst>
        </pc:graphicFrameChg>
        <pc:graphicFrameChg chg="add del mod">
          <ac:chgData name="Sebastian Klenk" userId="990406c3f9849594" providerId="LiveId" clId="{C7C84B3C-A410-4F54-8B2F-34F4A87804DC}" dt="2023-06-07T22:17:53.390" v="1211" actId="478"/>
          <ac:graphicFrameMkLst>
            <pc:docMk/>
            <pc:sldMk cId="3594546064" sldId="258"/>
            <ac:graphicFrameMk id="5" creationId="{DD025344-E3CA-229F-1E16-EDC359ED5A59}"/>
          </ac:graphicFrameMkLst>
        </pc:graphicFrameChg>
        <pc:graphicFrameChg chg="add mod modGraphic">
          <ac:chgData name="Sebastian Klenk" userId="990406c3f9849594" providerId="LiveId" clId="{C7C84B3C-A410-4F54-8B2F-34F4A87804DC}" dt="2023-06-07T22:23:13.723" v="1301" actId="2162"/>
          <ac:graphicFrameMkLst>
            <pc:docMk/>
            <pc:sldMk cId="3594546064" sldId="258"/>
            <ac:graphicFrameMk id="9" creationId="{95531096-B7F9-A218-894D-C6BDA92A8450}"/>
          </ac:graphicFrameMkLst>
        </pc:graphicFrameChg>
        <pc:graphicFrameChg chg="add mod">
          <ac:chgData name="Sebastian Klenk" userId="990406c3f9849594" providerId="LiveId" clId="{C7C84B3C-A410-4F54-8B2F-34F4A87804DC}" dt="2023-06-07T22:28:49.714" v="1383" actId="1076"/>
          <ac:graphicFrameMkLst>
            <pc:docMk/>
            <pc:sldMk cId="3594546064" sldId="258"/>
            <ac:graphicFrameMk id="10" creationId="{F1CC6974-0685-D725-21ED-8AF0902D96A0}"/>
          </ac:graphicFrameMkLst>
        </pc:graphicFrameChg>
        <pc:graphicFrameChg chg="add mod modGraphic">
          <ac:chgData name="Sebastian Klenk" userId="990406c3f9849594" providerId="LiveId" clId="{C7C84B3C-A410-4F54-8B2F-34F4A87804DC}" dt="2023-06-10T08:13:10.087" v="1787" actId="1076"/>
          <ac:graphicFrameMkLst>
            <pc:docMk/>
            <pc:sldMk cId="3594546064" sldId="258"/>
            <ac:graphicFrameMk id="13" creationId="{2D880F50-026E-9DA1-8AEE-6839D04B3AD9}"/>
          </ac:graphicFrameMkLst>
        </pc:graphicFrameChg>
        <pc:graphicFrameChg chg="add del mod">
          <ac:chgData name="Sebastian Klenk" userId="990406c3f9849594" providerId="LiveId" clId="{C7C84B3C-A410-4F54-8B2F-34F4A87804DC}" dt="2023-06-07T22:25:36.555" v="1345" actId="478"/>
          <ac:graphicFrameMkLst>
            <pc:docMk/>
            <pc:sldMk cId="3594546064" sldId="258"/>
            <ac:graphicFrameMk id="14" creationId="{B18E6149-9453-5B7C-3C87-D6A27B6AEE2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46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5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8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34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6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23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4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83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9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8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2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8B029-3841-4136-9056-919269C44651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05AE3-A988-44A0-AD77-3FE555DFC5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6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nd: nach oben gekippt 7">
            <a:extLst>
              <a:ext uri="{FF2B5EF4-FFF2-40B4-BE49-F238E27FC236}">
                <a16:creationId xmlns:a16="http://schemas.microsoft.com/office/drawing/2014/main" id="{183B828B-2AC5-F2D5-33C0-688897F3711D}"/>
              </a:ext>
            </a:extLst>
          </p:cNvPr>
          <p:cNvSpPr/>
          <p:nvPr/>
        </p:nvSpPr>
        <p:spPr>
          <a:xfrm>
            <a:off x="0" y="0"/>
            <a:ext cx="6858000" cy="2870200"/>
          </a:xfrm>
          <a:prstGeom prst="ribbon2">
            <a:avLst>
              <a:gd name="adj1" fmla="val 7926"/>
              <a:gd name="adj2" fmla="val 75000"/>
            </a:avLst>
          </a:prstGeom>
          <a:solidFill>
            <a:srgbClr val="FFCC99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 ______________</a:t>
            </a:r>
          </a:p>
          <a:p>
            <a:pPr algn="ctr"/>
            <a:r>
              <a:rPr lang="de-DE" dirty="0"/>
              <a:t>		Name				</a:t>
            </a:r>
            <a:r>
              <a:rPr lang="de-DE" dirty="0" err="1"/>
              <a:t>Prefix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 _____________________</a:t>
            </a:r>
          </a:p>
          <a:p>
            <a:pPr algn="ctr"/>
            <a:r>
              <a:rPr lang="de-DE" dirty="0"/>
              <a:t>Job					</a:t>
            </a:r>
            <a:r>
              <a:rPr lang="de-DE" dirty="0" err="1"/>
              <a:t>Species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_____________________ _____________________</a:t>
            </a:r>
          </a:p>
          <a:p>
            <a:pPr algn="ctr"/>
            <a:r>
              <a:rPr lang="de-DE" dirty="0"/>
              <a:t>Negative </a:t>
            </a:r>
            <a:r>
              <a:rPr lang="de-DE" dirty="0" err="1"/>
              <a:t>trait</a:t>
            </a:r>
            <a:r>
              <a:rPr lang="de-DE" dirty="0"/>
              <a:t>			    Positive </a:t>
            </a:r>
            <a:r>
              <a:rPr lang="de-DE" dirty="0" err="1"/>
              <a:t>trait</a:t>
            </a:r>
            <a:endParaRPr lang="de-DE" dirty="0"/>
          </a:p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1F2888E-BE78-F62C-64DC-DFFBC5698ED7}"/>
              </a:ext>
            </a:extLst>
          </p:cNvPr>
          <p:cNvSpPr/>
          <p:nvPr/>
        </p:nvSpPr>
        <p:spPr>
          <a:xfrm>
            <a:off x="1470250" y="2946399"/>
            <a:ext cx="3837900" cy="5156201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7DA9295-A1E7-403A-CC95-4D37089F31DF}"/>
              </a:ext>
            </a:extLst>
          </p:cNvPr>
          <p:cNvGrpSpPr/>
          <p:nvPr/>
        </p:nvGrpSpPr>
        <p:grpSpPr>
          <a:xfrm>
            <a:off x="278950" y="3462355"/>
            <a:ext cx="972000" cy="1238699"/>
            <a:chOff x="266250" y="2946399"/>
            <a:chExt cx="972000" cy="1238699"/>
          </a:xfrm>
        </p:grpSpPr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6AC1B933-0C24-755A-F20B-A7F9BC225E52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STR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3D1900C3-5834-996A-36C7-FA184A946FC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BDED78C-1287-CD43-49B0-150F43707727}"/>
              </a:ext>
            </a:extLst>
          </p:cNvPr>
          <p:cNvGrpSpPr/>
          <p:nvPr/>
        </p:nvGrpSpPr>
        <p:grpSpPr>
          <a:xfrm>
            <a:off x="278950" y="4939403"/>
            <a:ext cx="972000" cy="1238699"/>
            <a:chOff x="266250" y="2946399"/>
            <a:chExt cx="972000" cy="1238699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7569E059-6396-EC9A-662B-2C9FC6F865C5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NIM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FAAE8D-B530-0DE7-68F0-C398DFC4D64B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2982E47-0321-1DD2-66BC-0643674087C1}"/>
              </a:ext>
            </a:extLst>
          </p:cNvPr>
          <p:cNvGrpSpPr/>
          <p:nvPr/>
        </p:nvGrpSpPr>
        <p:grpSpPr>
          <a:xfrm>
            <a:off x="278950" y="6416451"/>
            <a:ext cx="972000" cy="1238699"/>
            <a:chOff x="266250" y="2946399"/>
            <a:chExt cx="972000" cy="1238699"/>
          </a:xfrm>
        </p:grpSpPr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3C24A0EF-A6B0-E27C-C6C4-6449FB0C38F4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CON</a:t>
              </a: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B89C179-56D9-4508-44B0-E3B50E947D0D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26615E5-B170-B3F0-EAB2-C382D3464E39}"/>
              </a:ext>
            </a:extLst>
          </p:cNvPr>
          <p:cNvGrpSpPr/>
          <p:nvPr/>
        </p:nvGrpSpPr>
        <p:grpSpPr>
          <a:xfrm>
            <a:off x="5552850" y="4939403"/>
            <a:ext cx="972000" cy="1238699"/>
            <a:chOff x="266250" y="2946399"/>
            <a:chExt cx="972000" cy="1238699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3878B03E-4030-F9DD-484C-C046D8A4964A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/>
                <a:t>REA</a:t>
              </a:r>
              <a:endParaRPr lang="de-DE" dirty="0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15DB05CE-6D99-2D56-ED97-3A8DDB57E543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E2600E7-35BD-35DB-13E0-D80A502C2CAE}"/>
              </a:ext>
            </a:extLst>
          </p:cNvPr>
          <p:cNvGrpSpPr/>
          <p:nvPr/>
        </p:nvGrpSpPr>
        <p:grpSpPr>
          <a:xfrm>
            <a:off x="5552850" y="3614755"/>
            <a:ext cx="972000" cy="1238699"/>
            <a:chOff x="266250" y="2946399"/>
            <a:chExt cx="972000" cy="1238699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1A99BC1-4566-FF77-E8FC-7BDAC03F28A6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BRAIN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17B3690-FD88-4B3F-8E3E-236DAAE9A4AA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F9A982A-C492-9281-B38A-662A167BA31F}"/>
              </a:ext>
            </a:extLst>
          </p:cNvPr>
          <p:cNvGrpSpPr/>
          <p:nvPr/>
        </p:nvGrpSpPr>
        <p:grpSpPr>
          <a:xfrm>
            <a:off x="5552850" y="6416451"/>
            <a:ext cx="972000" cy="1238699"/>
            <a:chOff x="266250" y="2946399"/>
            <a:chExt cx="972000" cy="12386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F96E44A5-8D04-E6BE-F78F-B4BE7DF97507}"/>
                </a:ext>
              </a:extLst>
            </p:cNvPr>
            <p:cNvSpPr/>
            <p:nvPr/>
          </p:nvSpPr>
          <p:spPr>
            <a:xfrm>
              <a:off x="266250" y="2946399"/>
              <a:ext cx="972000" cy="972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  <a:p>
              <a:pPr algn="ctr"/>
              <a:endParaRPr lang="de-DE" dirty="0"/>
            </a:p>
            <a:p>
              <a:pPr algn="ctr"/>
              <a:r>
                <a:rPr lang="de-DE" dirty="0"/>
                <a:t>SOC</a:t>
              </a: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DB60895-C807-213F-3ECD-DD5D8D08F090}"/>
                </a:ext>
              </a:extLst>
            </p:cNvPr>
            <p:cNvSpPr/>
            <p:nvPr/>
          </p:nvSpPr>
          <p:spPr>
            <a:xfrm>
              <a:off x="498250" y="3804098"/>
              <a:ext cx="508000" cy="381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F49DBF6-CCF2-0AE5-AFA3-2DE89F984818}"/>
              </a:ext>
            </a:extLst>
          </p:cNvPr>
          <p:cNvSpPr/>
          <p:nvPr/>
        </p:nvSpPr>
        <p:spPr>
          <a:xfrm>
            <a:off x="278950" y="8188549"/>
            <a:ext cx="6245900" cy="16009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___________________________________________________</a:t>
            </a:r>
            <a:br>
              <a:rPr lang="de-DE" dirty="0"/>
            </a:br>
            <a:br>
              <a:rPr lang="de-DE" dirty="0"/>
            </a:br>
            <a:r>
              <a:rPr lang="de-DE" dirty="0"/>
              <a:t>___________________________________________________</a:t>
            </a:r>
          </a:p>
          <a:p>
            <a:pPr algn="ctr"/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282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BF9E9F-EFB9-F621-C536-04F833365969}"/>
              </a:ext>
            </a:extLst>
          </p:cNvPr>
          <p:cNvSpPr/>
          <p:nvPr/>
        </p:nvSpPr>
        <p:spPr>
          <a:xfrm>
            <a:off x="247649" y="683260"/>
            <a:ext cx="2139949" cy="1905043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C860D8B-538D-C31F-346C-37C5C0BEB583}"/>
              </a:ext>
            </a:extLst>
          </p:cNvPr>
          <p:cNvSpPr/>
          <p:nvPr/>
        </p:nvSpPr>
        <p:spPr>
          <a:xfrm>
            <a:off x="573925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ACY</a:t>
            </a:r>
            <a:endParaRPr lang="de-DE" sz="900" dirty="0"/>
          </a:p>
        </p:txBody>
      </p:sp>
      <p:pic>
        <p:nvPicPr>
          <p:cNvPr id="8" name="Grafik 7" descr="Ziel Silhouette">
            <a:extLst>
              <a:ext uri="{FF2B5EF4-FFF2-40B4-BE49-F238E27FC236}">
                <a16:creationId xmlns:a16="http://schemas.microsoft.com/office/drawing/2014/main" id="{4AC3D999-478F-E6A4-84E0-B40E45C9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13" y="804412"/>
            <a:ext cx="309882" cy="309882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AC9BF55-E13D-E9E8-1D89-2A4770DAD747}"/>
              </a:ext>
            </a:extLst>
          </p:cNvPr>
          <p:cNvSpPr/>
          <p:nvPr/>
        </p:nvSpPr>
        <p:spPr>
          <a:xfrm>
            <a:off x="1339741" y="930405"/>
            <a:ext cx="702949" cy="7187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endParaRPr lang="de-DE" sz="1100" dirty="0"/>
          </a:p>
          <a:p>
            <a:pPr algn="ctr"/>
            <a:r>
              <a:rPr lang="de-DE" sz="1100" dirty="0"/>
              <a:t>H-PR-M</a:t>
            </a:r>
          </a:p>
        </p:txBody>
      </p:sp>
      <p:pic>
        <p:nvPicPr>
          <p:cNvPr id="11" name="Grafik 10" descr="Ameise Silhouette">
            <a:extLst>
              <a:ext uri="{FF2B5EF4-FFF2-40B4-BE49-F238E27FC236}">
                <a16:creationId xmlns:a16="http://schemas.microsoft.com/office/drawing/2014/main" id="{E4741B31-FACD-1A02-E4D5-6DD625E36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7910" y="804412"/>
            <a:ext cx="309882" cy="309882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E13276B-8905-296E-5952-544B9FB61494}"/>
              </a:ext>
            </a:extLst>
          </p:cNvPr>
          <p:cNvSpPr/>
          <p:nvPr/>
        </p:nvSpPr>
        <p:spPr>
          <a:xfrm>
            <a:off x="1339741" y="1746587"/>
            <a:ext cx="702949" cy="7129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REA</a:t>
            </a:r>
          </a:p>
        </p:txBody>
      </p:sp>
      <p:pic>
        <p:nvPicPr>
          <p:cNvPr id="15" name="Grafik 14" descr="Stoppuhr Silhouette">
            <a:extLst>
              <a:ext uri="{FF2B5EF4-FFF2-40B4-BE49-F238E27FC236}">
                <a16:creationId xmlns:a16="http://schemas.microsoft.com/office/drawing/2014/main" id="{0C8E219A-D25C-016E-DD54-1CB1882E94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4660" y="1625862"/>
            <a:ext cx="309883" cy="309883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54A2B79-14D0-4FC7-E83F-71270347EAA6}"/>
              </a:ext>
            </a:extLst>
          </p:cNvPr>
          <p:cNvSpPr/>
          <p:nvPr/>
        </p:nvSpPr>
        <p:spPr>
          <a:xfrm>
            <a:off x="573239" y="1760905"/>
            <a:ext cx="702949" cy="6864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Speed</a:t>
            </a:r>
          </a:p>
        </p:txBody>
      </p:sp>
      <p:pic>
        <p:nvPicPr>
          <p:cNvPr id="18" name="Grafik 17" descr="Ausführen Silhouette">
            <a:extLst>
              <a:ext uri="{FF2B5EF4-FFF2-40B4-BE49-F238E27FC236}">
                <a16:creationId xmlns:a16="http://schemas.microsoft.com/office/drawing/2014/main" id="{16BC459E-21D8-AA59-6180-2997F34EA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525" y="1634911"/>
            <a:ext cx="309882" cy="309882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714C063-5243-39CC-555F-4EC4CD35209B}"/>
              </a:ext>
            </a:extLst>
          </p:cNvPr>
          <p:cNvSpPr/>
          <p:nvPr/>
        </p:nvSpPr>
        <p:spPr>
          <a:xfrm>
            <a:off x="2504110" y="678181"/>
            <a:ext cx="4111071" cy="1900846"/>
          </a:xfrm>
          <a:prstGeom prst="roundRect">
            <a:avLst>
              <a:gd name="adj" fmla="val 66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38DBF7D-0861-6013-7F03-2D4FAD3C3D9F}"/>
              </a:ext>
            </a:extLst>
          </p:cNvPr>
          <p:cNvSpPr/>
          <p:nvPr/>
        </p:nvSpPr>
        <p:spPr>
          <a:xfrm>
            <a:off x="2638479" y="804412"/>
            <a:ext cx="1167206" cy="1669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HP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91979B7-2EF1-1725-6EB2-98A485EECB71}"/>
              </a:ext>
            </a:extLst>
          </p:cNvPr>
          <p:cNvSpPr/>
          <p:nvPr/>
        </p:nvSpPr>
        <p:spPr>
          <a:xfrm>
            <a:off x="3917031" y="1675489"/>
            <a:ext cx="1110565" cy="79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Armor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B7AB0C3-2540-D24D-B279-674D908EABAD}"/>
              </a:ext>
            </a:extLst>
          </p:cNvPr>
          <p:cNvSpPr/>
          <p:nvPr/>
        </p:nvSpPr>
        <p:spPr>
          <a:xfrm>
            <a:off x="3940054" y="776132"/>
            <a:ext cx="1087542" cy="793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Shield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80B1A7D7-0400-2D79-4E5D-F991E7F43437}"/>
              </a:ext>
            </a:extLst>
          </p:cNvPr>
          <p:cNvSpPr/>
          <p:nvPr/>
        </p:nvSpPr>
        <p:spPr>
          <a:xfrm>
            <a:off x="247649" y="218488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COMBAT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158AB8B7-4163-D3B7-7CE6-D3A311223ED9}"/>
              </a:ext>
            </a:extLst>
          </p:cNvPr>
          <p:cNvSpPr/>
          <p:nvPr/>
        </p:nvSpPr>
        <p:spPr>
          <a:xfrm>
            <a:off x="237748" y="5885633"/>
            <a:ext cx="2755638" cy="1977734"/>
          </a:xfrm>
          <a:prstGeom prst="roundRect">
            <a:avLst>
              <a:gd name="adj" fmla="val 307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Status </a:t>
            </a:r>
            <a:r>
              <a:rPr lang="de-DE" sz="1400" dirty="0" err="1"/>
              <a:t>Effects</a:t>
            </a:r>
            <a:endParaRPr lang="de-DE" dirty="0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401381B3-4FF8-EC4D-53A7-A1893A9AF71E}"/>
              </a:ext>
            </a:extLst>
          </p:cNvPr>
          <p:cNvSpPr/>
          <p:nvPr/>
        </p:nvSpPr>
        <p:spPr>
          <a:xfrm>
            <a:off x="237748" y="2713410"/>
            <a:ext cx="6353553" cy="30378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Attacks</a:t>
            </a:r>
            <a:endParaRPr lang="de-DE" sz="1400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C428F7B-31A7-E0E3-0B76-63D955AF35EC}"/>
              </a:ext>
            </a:extLst>
          </p:cNvPr>
          <p:cNvSpPr/>
          <p:nvPr/>
        </p:nvSpPr>
        <p:spPr>
          <a:xfrm>
            <a:off x="247649" y="7982907"/>
            <a:ext cx="6343653" cy="353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MENTAL HEALTH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C17F1B-5003-F10A-EC7B-8AFC9552287C}"/>
              </a:ext>
            </a:extLst>
          </p:cNvPr>
          <p:cNvSpPr/>
          <p:nvPr/>
        </p:nvSpPr>
        <p:spPr>
          <a:xfrm>
            <a:off x="247650" y="8510866"/>
            <a:ext cx="2613657" cy="103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O Aggressiv</a:t>
            </a:r>
          </a:p>
          <a:p>
            <a:pPr algn="ctr"/>
            <a:r>
              <a:rPr lang="de-DE" sz="1400" dirty="0"/>
              <a:t>O Ängstlich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 err="1"/>
              <a:t>Adrenallin</a:t>
            </a:r>
            <a:endParaRPr lang="de-DE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E6AB2E5-07E7-295C-1432-BBB9C29D81C0}"/>
              </a:ext>
            </a:extLst>
          </p:cNvPr>
          <p:cNvSpPr/>
          <p:nvPr/>
        </p:nvSpPr>
        <p:spPr>
          <a:xfrm>
            <a:off x="2993386" y="8510866"/>
            <a:ext cx="1969773" cy="103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Rage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  <a:p>
            <a:pPr algn="ctr"/>
            <a:r>
              <a:rPr lang="de-DE" sz="1400" dirty="0"/>
              <a:t>Fear O </a:t>
            </a:r>
            <a:r>
              <a:rPr lang="de-DE" sz="1400" dirty="0" err="1"/>
              <a:t>O</a:t>
            </a:r>
            <a:r>
              <a:rPr lang="de-DE" sz="1400" dirty="0"/>
              <a:t> </a:t>
            </a:r>
            <a:r>
              <a:rPr lang="de-DE" sz="1400" dirty="0" err="1"/>
              <a:t>O</a:t>
            </a:r>
            <a:endParaRPr lang="de-DE" sz="1400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0A37BC6-40C2-D6C0-7A33-184D23A99826}"/>
              </a:ext>
            </a:extLst>
          </p:cNvPr>
          <p:cNvSpPr/>
          <p:nvPr/>
        </p:nvSpPr>
        <p:spPr>
          <a:xfrm>
            <a:off x="5090160" y="8510866"/>
            <a:ext cx="1501142" cy="10375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Mental HP</a:t>
            </a:r>
          </a:p>
        </p:txBody>
      </p:sp>
      <p:graphicFrame>
        <p:nvGraphicFramePr>
          <p:cNvPr id="17" name="Tabelle 9">
            <a:extLst>
              <a:ext uri="{FF2B5EF4-FFF2-40B4-BE49-F238E27FC236}">
                <a16:creationId xmlns:a16="http://schemas.microsoft.com/office/drawing/2014/main" id="{EB12A4DE-DF24-9D9A-FC44-7EBBD317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89551"/>
              </p:ext>
            </p:extLst>
          </p:nvPr>
        </p:nvGraphicFramePr>
        <p:xfrm>
          <a:off x="5256531" y="9548456"/>
          <a:ext cx="1168400" cy="181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78619920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2862044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43859462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21125433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009538"/>
                  </a:ext>
                </a:extLst>
              </a:tr>
            </a:tbl>
          </a:graphicData>
        </a:graphic>
      </p:graphicFrame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9163E6F-1542-44DB-119B-A13347B0A65C}"/>
              </a:ext>
            </a:extLst>
          </p:cNvPr>
          <p:cNvSpPr/>
          <p:nvPr/>
        </p:nvSpPr>
        <p:spPr>
          <a:xfrm>
            <a:off x="3134099" y="5931062"/>
            <a:ext cx="3457202" cy="3146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LEVELLING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C1E513B-2FE9-64D5-E538-7BC9A08BD799}"/>
              </a:ext>
            </a:extLst>
          </p:cNvPr>
          <p:cNvSpPr/>
          <p:nvPr/>
        </p:nvSpPr>
        <p:spPr>
          <a:xfrm>
            <a:off x="3132847" y="6333657"/>
            <a:ext cx="3457202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Job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319C600B-D8A6-94F4-434A-91626C3FF5E9}"/>
              </a:ext>
            </a:extLst>
          </p:cNvPr>
          <p:cNvSpPr/>
          <p:nvPr/>
        </p:nvSpPr>
        <p:spPr>
          <a:xfrm>
            <a:off x="3132847" y="7108517"/>
            <a:ext cx="3428476" cy="6553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/</a:t>
            </a:r>
          </a:p>
          <a:p>
            <a:pPr algn="ctr"/>
            <a:r>
              <a:rPr lang="de-DE" sz="1400" dirty="0"/>
              <a:t>Magic </a:t>
            </a:r>
            <a:r>
              <a:rPr lang="de-DE" sz="1400" dirty="0" err="1"/>
              <a:t>Lvl</a:t>
            </a:r>
            <a:endParaRPr lang="de-DE" sz="1400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9C520FF-C473-D774-F8E7-4263E72B37F9}"/>
              </a:ext>
            </a:extLst>
          </p:cNvPr>
          <p:cNvSpPr/>
          <p:nvPr/>
        </p:nvSpPr>
        <p:spPr>
          <a:xfrm>
            <a:off x="5232092" y="774487"/>
            <a:ext cx="1087542" cy="16692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1337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9D05B5F-CFEF-07C2-8CF3-63D3F159965D}"/>
              </a:ext>
            </a:extLst>
          </p:cNvPr>
          <p:cNvSpPr/>
          <p:nvPr/>
        </p:nvSpPr>
        <p:spPr>
          <a:xfrm>
            <a:off x="252223" y="282727"/>
            <a:ext cx="6353553" cy="34211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Basic </a:t>
            </a:r>
            <a:r>
              <a:rPr lang="de-DE" sz="1400" dirty="0" err="1"/>
              <a:t>needs</a:t>
            </a:r>
            <a:endParaRPr lang="de-DE" sz="1400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6E8760E-AADE-2A38-582E-25DB957B066D}"/>
              </a:ext>
            </a:extLst>
          </p:cNvPr>
          <p:cNvSpPr/>
          <p:nvPr/>
        </p:nvSpPr>
        <p:spPr>
          <a:xfrm>
            <a:off x="237748" y="4409954"/>
            <a:ext cx="6353553" cy="52133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______________________________________________________________</a:t>
            </a:r>
          </a:p>
          <a:p>
            <a:pPr algn="ctr"/>
            <a:r>
              <a:rPr lang="de-DE" sz="1400" dirty="0"/>
              <a:t>Backstory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95067EB-D216-8CA2-B9F8-EB1A8A3F49B7}"/>
              </a:ext>
            </a:extLst>
          </p:cNvPr>
          <p:cNvSpPr/>
          <p:nvPr/>
        </p:nvSpPr>
        <p:spPr>
          <a:xfrm>
            <a:off x="391160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Survival (</a:t>
            </a:r>
            <a:r>
              <a:rPr lang="de-DE" sz="1200" dirty="0" err="1"/>
              <a:t>money</a:t>
            </a:r>
            <a:r>
              <a:rPr lang="de-DE" sz="1200" dirty="0"/>
              <a:t>/</a:t>
            </a:r>
            <a:r>
              <a:rPr lang="de-DE" sz="1200" dirty="0" err="1"/>
              <a:t>food</a:t>
            </a:r>
            <a:r>
              <a:rPr lang="de-DE" sz="1200" dirty="0"/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A1F08F6-7D07-80BA-EAAE-46CA341AB731}"/>
              </a:ext>
            </a:extLst>
          </p:cNvPr>
          <p:cNvSpPr/>
          <p:nvPr/>
        </p:nvSpPr>
        <p:spPr>
          <a:xfrm>
            <a:off x="2492628" y="416559"/>
            <a:ext cx="2011680" cy="29169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 err="1"/>
              <a:t>Social</a:t>
            </a:r>
            <a:r>
              <a:rPr lang="de-DE" sz="1200" dirty="0"/>
              <a:t> </a:t>
            </a:r>
            <a:r>
              <a:rPr lang="de-DE" sz="1200" dirty="0" err="1"/>
              <a:t>needs</a:t>
            </a:r>
            <a:r>
              <a:rPr lang="de-DE" sz="1200" dirty="0"/>
              <a:t> (Acceptance)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BF8F7EE-508F-43AE-43B2-9ADCF79DF739}"/>
              </a:ext>
            </a:extLst>
          </p:cNvPr>
          <p:cNvSpPr/>
          <p:nvPr/>
        </p:nvSpPr>
        <p:spPr>
          <a:xfrm>
            <a:off x="4549202" y="416560"/>
            <a:ext cx="2011680" cy="29169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endParaRPr lang="de-DE" sz="1400" dirty="0"/>
          </a:p>
          <a:p>
            <a:pPr algn="ctr"/>
            <a:r>
              <a:rPr lang="de-DE" sz="1400" dirty="0"/>
              <a:t>__________________</a:t>
            </a:r>
          </a:p>
          <a:p>
            <a:pPr algn="ctr"/>
            <a:r>
              <a:rPr lang="de-DE" sz="1200" dirty="0"/>
              <a:t>Other </a:t>
            </a:r>
            <a:r>
              <a:rPr lang="de-DE" sz="1200" dirty="0" err="1"/>
              <a:t>stuff</a:t>
            </a:r>
            <a:r>
              <a:rPr lang="de-DE" sz="1200" dirty="0"/>
              <a:t> (</a:t>
            </a:r>
            <a:r>
              <a:rPr lang="de-DE" sz="1200" dirty="0" err="1"/>
              <a:t>superiority</a:t>
            </a:r>
            <a:r>
              <a:rPr lang="de-DE" sz="1200" dirty="0"/>
              <a:t>)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DD148EA-4E0D-6424-50D2-13740C7C6FD3}"/>
              </a:ext>
            </a:extLst>
          </p:cNvPr>
          <p:cNvSpPr/>
          <p:nvPr/>
        </p:nvSpPr>
        <p:spPr>
          <a:xfrm>
            <a:off x="252223" y="3789294"/>
            <a:ext cx="6353553" cy="4945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 dirty="0"/>
          </a:p>
          <a:p>
            <a:pPr algn="ctr"/>
            <a:r>
              <a:rPr lang="de-DE" sz="1400" dirty="0" err="1"/>
              <a:t>Empathy</a:t>
            </a:r>
            <a:endParaRPr lang="de-DE" sz="1400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99EE3D4-F766-A0D3-93E5-3E52BA7A4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77702"/>
              </p:ext>
            </p:extLst>
          </p:nvPr>
        </p:nvGraphicFramePr>
        <p:xfrm>
          <a:off x="1646304" y="3823190"/>
          <a:ext cx="3536440" cy="21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644">
                  <a:extLst>
                    <a:ext uri="{9D8B030D-6E8A-4147-A177-3AD203B41FA5}">
                      <a16:colId xmlns:a16="http://schemas.microsoft.com/office/drawing/2014/main" val="770612556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9882454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088829805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79145834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847861500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2329778811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7366776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181013534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344472183"/>
                    </a:ext>
                  </a:extLst>
                </a:gridCol>
                <a:gridCol w="353644">
                  <a:extLst>
                    <a:ext uri="{9D8B030D-6E8A-4147-A177-3AD203B41FA5}">
                      <a16:colId xmlns:a16="http://schemas.microsoft.com/office/drawing/2014/main" val="1784305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5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29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130</Words>
  <Application>Microsoft Office PowerPoint</Application>
  <PresentationFormat>A4-Papier (210 x 297 mm)</PresentationFormat>
  <Paragraphs>186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Klenk</dc:creator>
  <cp:lastModifiedBy>Sebastian</cp:lastModifiedBy>
  <cp:revision>37</cp:revision>
  <dcterms:created xsi:type="dcterms:W3CDTF">2023-06-03T12:35:51Z</dcterms:created>
  <dcterms:modified xsi:type="dcterms:W3CDTF">2023-10-14T12:13:44Z</dcterms:modified>
</cp:coreProperties>
</file>