
<file path=[Content_Types].xml><?xml version="1.0" encoding="utf-8"?>
<Types xmlns="http://schemas.openxmlformats.org/package/2006/content-types"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83" r:id="rId4"/>
    <p:sldId id="268" r:id="rId5"/>
    <p:sldId id="269" r:id="rId6"/>
    <p:sldId id="284" r:id="rId7"/>
    <p:sldId id="286" r:id="rId8"/>
    <p:sldId id="285" r:id="rId9"/>
    <p:sldId id="266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66"/>
    <a:srgbClr val="FF0000"/>
    <a:srgbClr val="0000FF"/>
    <a:srgbClr val="008000"/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3D33B9-324B-4678-89B6-D0C0DF75F179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9FE17FE-2644-4893-9B40-52F2DE0FA2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61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29EC9-D067-453F-954A-A109CA33A1F8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6E4D2-C778-4A7C-8051-D93D255B89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984DB-5A5A-4A87-8669-7729CF97C238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28953-B83F-4DE0-B977-DD1D740AA5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64561-1401-4B3D-A370-946C9B2B198A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84C06-BCE1-4091-8BD4-0AD57F4CD0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66288-5C79-4AE0-9ED2-ED56DB91798E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96DB8-77B1-497D-BB01-03DCDD413E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47E5F-E23D-45BA-B3A0-07B4C9441646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108A-F39B-4F62-AE7F-18624DF892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3305D-FD59-4925-80E2-DA312163CFBD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8C98D-E1C3-48A8-ABF2-88768047DE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CDD93-89F0-48B4-AE9F-8C560821978B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81153-4011-4137-B4E9-044AF0C414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C5ACF-D3D5-444F-BFFD-B7BD33A17305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4BE32-13C2-4E3D-B04C-62F106822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465D4-3B19-41FD-9AFB-5F63EA570C20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8DE8-21B4-420C-AFBC-F8AF7961A8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DFBD-4813-4E27-A3C5-F66BCF2D1613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81D3A-5DED-4AD1-B380-65DCAF41D6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C3C07-2569-4B16-96D4-503D1DE9762B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7542C-DA27-4182-A917-2AA08E3494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7FDA5-7941-4B4C-BDA5-1E950CCC9EAA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9DCE5-91F9-4AD5-9FDA-D775B24A12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B6E0D5-7D8C-429D-93BA-4DD6E05B10B9}" type="datetimeFigureOut">
              <a:rPr lang="ru-RU"/>
              <a:pPr>
                <a:defRPr/>
              </a:pPr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51232E-483F-417C-B255-765066701F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ru.wikipedia.org/wiki/%D0%A8%D0%B5%D0%BA%D1%81%D0%BF%D0%B8%D1%80,_%D0%A3%D0%B8%D0%BB%D1%8C%D1%8F%D0%BC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412776"/>
            <a:ext cx="74888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4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Литературно-музыкальный вечер</a:t>
            </a:r>
          </a:p>
          <a:p>
            <a:pPr algn="ctr"/>
            <a:r>
              <a:rPr lang="ru-RU" sz="4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«Любовью дорожить умейте»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584" y="1484784"/>
            <a:ext cx="78488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42900" algn="l"/>
                <a:tab pos="2969895" algn="ctr"/>
              </a:tabLs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Всей жизни цель- любовь повсюду с нами,</a:t>
            </a:r>
          </a:p>
          <a:p>
            <a:pPr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Её не сломят бури никогда.</a:t>
            </a:r>
          </a:p>
          <a:p>
            <a:pPr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Она во тьме, над утлыми судами,</a:t>
            </a:r>
          </a:p>
          <a:p>
            <a:pPr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Горит как путеводная звезда.</a:t>
            </a:r>
          </a:p>
          <a:p>
            <a:pPr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Бегут года, а с ними исчезает</a:t>
            </a:r>
          </a:p>
          <a:p>
            <a:pPr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свежесть сил. и красота лица.</a:t>
            </a:r>
          </a:p>
          <a:p>
            <a:pPr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Одна любовь крушенья избегает.</a:t>
            </a:r>
          </a:p>
          <a:p>
            <a:pPr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изменяя людям до конца.</a:t>
            </a:r>
            <a:endParaRPr lang="ru-RU" sz="3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39752" y="5520788"/>
            <a:ext cx="5821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отрывок из сонета </a:t>
            </a:r>
            <a:r>
              <a:rPr lang="ru-RU" sz="32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У.Шекспира</a:t>
            </a:r>
            <a:endParaRPr lang="ru-RU" sz="3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15616" y="464425"/>
            <a:ext cx="6760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spc="-45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У.Шекспир</a:t>
            </a:r>
            <a:r>
              <a:rPr lang="ru-RU" sz="3200" b="1" i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«Ромео и Джульетта»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41579" y="1628800"/>
            <a:ext cx="46697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«Ромео и Джульетта»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трагедия </a:t>
            </a:r>
            <a:r>
              <a:rPr lang="ru-RU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Шекспир, Уильям"/>
              </a:rPr>
              <a:t>Уильяма Шекспира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рассказывающая о любви юноши и девушки из двух враждующих старинных родов - </a:t>
            </a:r>
            <a:r>
              <a:rPr lang="ru-RU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Монтекки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Капулетти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2" descr="C:\Users\Винт\Desktop\ромео и джульетта\Шекспир%20-Ромео%20и%20Джульетта%20(5)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89" y="1340768"/>
            <a:ext cx="2208026" cy="49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15616" y="464425"/>
            <a:ext cx="6658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spc="-45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У.Шекспир</a:t>
            </a:r>
            <a:r>
              <a:rPr lang="ru-RU" sz="3200" b="1" i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«Ромео и Джульетта»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5"/>
          <a:stretch/>
        </p:blipFill>
        <p:spPr>
          <a:xfrm>
            <a:off x="683568" y="1988840"/>
            <a:ext cx="3179506" cy="29523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 t="5695" r="-3595" b="-2136"/>
          <a:stretch/>
        </p:blipFill>
        <p:spPr>
          <a:xfrm>
            <a:off x="4211960" y="1988840"/>
            <a:ext cx="4435743" cy="302993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157967" y="5160728"/>
            <a:ext cx="6768752" cy="85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Памятник и балкон Ромео и Джульетты находятся в Вероне, Италия.</a:t>
            </a:r>
          </a:p>
        </p:txBody>
      </p:sp>
    </p:spTree>
    <p:extLst>
      <p:ext uri="{BB962C8B-B14F-4D97-AF65-F5344CB8AC3E}">
        <p14:creationId xmlns:p14="http://schemas.microsoft.com/office/powerpoint/2010/main" val="36561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15616" y="332656"/>
            <a:ext cx="6912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spc="-45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А.Вознесенский</a:t>
            </a:r>
            <a:r>
              <a:rPr lang="ru-RU" sz="3200" b="1" i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3200" b="1" i="1" spc="-4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М.Дунаевский</a:t>
            </a:r>
            <a:r>
              <a:rPr lang="ru-RU" sz="3200" b="1" i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«Юнона и  Авось»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1916832"/>
            <a:ext cx="6696744" cy="39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260648"/>
            <a:ext cx="6912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200" b="1" i="1" spc="-45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А.Кочетков</a:t>
            </a:r>
            <a:r>
              <a:rPr lang="ru-RU" sz="3200" b="1" i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ru-RU" sz="3200" b="1" i="1" spc="-45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200" b="1" i="1" spc="-4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3200" b="1" i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Баллада о прокуренном вагоне».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1916832"/>
            <a:ext cx="5436603" cy="42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.mds.yandex.net/i?id=43b05ecd8ef5e93e3397a2542c68e1bbed846230-10071204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0"/>
            <a:ext cx="4133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86000" y="2996952"/>
            <a:ext cx="4572000" cy="19470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Константин </a:t>
            </a:r>
            <a:r>
              <a:rPr lang="ru-RU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Симонов</a:t>
            </a:r>
            <a:r>
              <a:rPr lang="ru-RU" sz="3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«Жди меня» 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0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1760" y="188640"/>
            <a:ext cx="4472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spc="-45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А.Грин</a:t>
            </a:r>
            <a:r>
              <a:rPr lang="ru-RU" sz="3200" b="1" i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«Алые паруса</a:t>
            </a:r>
            <a:r>
              <a:rPr lang="ru-RU" sz="3200" b="1" i="1" spc="-4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3200" b="1" i="1" spc="-4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b="11121"/>
          <a:stretch/>
        </p:blipFill>
        <p:spPr>
          <a:xfrm>
            <a:off x="1515441" y="1124744"/>
            <a:ext cx="6264696" cy="48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348880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Верьте в любовь</a:t>
            </a:r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6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Дорожите </a:t>
            </a: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любовью!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Другая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53734"/>
      </a:hlink>
      <a:folHlink>
        <a:srgbClr val="DA9B9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121</Words>
  <Application>Microsoft Office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Елена</dc:creator>
  <cp:lastModifiedBy>Пользователь Windows</cp:lastModifiedBy>
  <cp:revision>39</cp:revision>
  <dcterms:created xsi:type="dcterms:W3CDTF">2013-09-07T18:35:40Z</dcterms:created>
  <dcterms:modified xsi:type="dcterms:W3CDTF">2025-01-21T16:07:03Z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524543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