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8D0A-9862-4961-9550-333BAC15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F7C04E-1A85-469B-9CFC-1BAFEF11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00F67-A533-43AB-95F9-560D6EEA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D2D8A-30D4-4D6D-B77A-E21413ED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24737-4AFD-4173-8D60-CEB3F82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2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9EB6A-B281-46A1-9D6E-B5F150B6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5F2297-B565-458B-A519-87014490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3704B-981A-42A5-A6C7-0ECEA2A1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F11C8-AE38-49CE-8BE9-EB518505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4FAC4-AA5A-46C0-9927-6BF74225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17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FDDCE9-FD27-4E72-BEB5-DF354DBB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AF4D82-78F9-4743-B528-C1BFF5AB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2D313-592E-4BEC-9F8C-1255987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2CC77-91D4-4378-A2E3-98BF2FA8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8A5AC-573A-4F3E-B4EE-E5A0E927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BBAE1-B5D9-4867-BB57-8408E097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CEB4E-8E3F-4EB9-9D21-9EE7EC94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CF6DB-74EA-4A9C-AC30-76CBB9E2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37D50-7450-40D2-A366-0E10814C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4E22D-0362-43EA-9576-64B056D0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EEEE-025D-4319-8007-F3988E97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147DEC-19A1-479F-B00A-555EF239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A80858-63FB-4E35-85F3-645F77E2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51927D-76C8-41D8-9488-865CF277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89721-029F-4534-945C-EA5F4B7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4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7120C-CED8-4898-877E-25BCB46F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1F4F9-45F5-4141-90AD-5D1A29766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C4B540-0B50-4F93-810A-FFEBEA85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8F10EC-1395-4634-A630-E2334D56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1AF02F-C0FD-4F9F-B2E7-407BCA99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B70B02-6352-4B8C-903D-48474065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6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8FDD-10EC-44B8-97B4-B3739A5E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159CBC-FA58-4CA4-9997-173F8DB6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99931F-753B-4665-BF35-0BB3F699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B9256E-1A63-4F7E-9AD3-CBABD5B2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EDA576-C293-4D08-9810-C5E2A9EBB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B93082-AA25-4131-9F54-D57D0603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37F7BE-169E-4734-9662-62BB13F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B17BEE-82D7-4069-A216-6CCCB00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6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53D29-792F-43F9-8F80-B7D2C6B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987F3E-E416-482A-97DF-5FB3DF52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E1735E-4C0B-4570-AD0A-C4E61706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041FA7-D3BC-479E-BDF1-B5AAF0DC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0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8FC365-F810-4E24-8D9A-FAB37C36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D3D9D7-7EE7-4B94-8406-743D0E73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38141A-9FE1-4E1F-8C1E-F9D02D00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EE3FF-0574-4710-BBD8-C201AB9D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2895F-EFF7-46E5-A174-F645724B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FB3451-1051-43D5-9852-9CA6CCC2D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5FA960-D947-44EC-9BA0-BD4EC4D4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8CE515-A5E6-4032-B0AD-FEE90CC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55BD4-9445-4D65-B52D-3887307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B358-F2BB-4D1A-8776-1DDFC099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71067E-EE33-4D2F-B9B6-5497F6B3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889ADB-CAD6-49C6-B530-CC4AFF7A8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544A2-5901-4C71-B851-9798497A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DEDBA2-3B36-4375-A004-7777971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987775-721D-4AA3-9EC4-ECC1851B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4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2DDFF9-BF16-49E6-A5F8-F88A9031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89640-94A3-4B16-9A20-D062C919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8D20B-E5EA-44E9-B270-E0A50E569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0A2-9ACD-4F36-881F-CCE0534A90E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575CB-FEFB-4EEE-BE09-9045F76AE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15A17-8783-43AC-ACA7-B86D9463A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9AE3-3634-4719-A590-9710531D88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B9472B-62C1-4ED2-A9D9-FB0CFEF0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參考我提供的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performance.py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90C9FB-A484-4F9A-99FB-821DD8B6D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7" y="1469658"/>
            <a:ext cx="5590028" cy="41925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276F9-AE8A-4DC6-8554-EA0D24E6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定義預測成果：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AI </a:t>
            </a:r>
            <a:r>
              <a:rPr lang="en-US" altLang="zh-TW" sz="130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threshold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Sick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AI </a:t>
            </a:r>
            <a:r>
              <a:rPr lang="en-US" altLang="zh-TW" sz="130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threshold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</a:p>
          <a:p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TN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en-US" altLang="zh-TW" sz="130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threshold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Sick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Sick</a:t>
            </a:r>
          </a:p>
          <a:p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FN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en-US" altLang="zh-TW" sz="130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threshold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Sick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</a:p>
          <a:p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en-US" altLang="zh-TW" sz="130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threshold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</a:p>
          <a:p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en-US" altLang="zh-TW" sz="130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threshold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</a:t>
            </a:r>
            <a:r>
              <a:rPr lang="zh-TW" altLang="en-US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Sick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TP: 11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TN: 68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FP: 17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FN: 5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Accuracy: 78.22%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Precision: 39.29%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Recall: 68.75%</a:t>
            </a:r>
          </a:p>
          <a:p>
            <a:r>
              <a:rPr lang="en-US" altLang="zh-TW" sz="13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 Score: 50.00%</a:t>
            </a:r>
            <a:endParaRPr lang="zh-TW" altLang="en-US" sz="13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3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0D4F26-F404-4C58-B4D2-47E92DEA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62F6537-9B96-4476-8564-160EF6AD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78.22%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，分類準確度相對較高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39.29%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，預測為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的情況下，只有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39.29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是正確的，大部分預測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都是錯誤的。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68.75%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成功便是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68.75%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的實際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的樣本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我認為分類器偏向預測正類，對於負類的預測相對準確，可以找到大多數正類。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重新觀測被預測為正類的的負樣本有什麼特徵，重新調整模型與前處理。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預測上準確度較低，提高模型預測能力，增加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資料與權重。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3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參考我提供的AI performance.py</vt:lpstr>
      <vt:lpstr>分析AI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參考我提供的AI performance.py</dc:title>
  <dc:creator>林祐緯</dc:creator>
  <cp:lastModifiedBy>林祐緯</cp:lastModifiedBy>
  <cp:revision>1</cp:revision>
  <dcterms:created xsi:type="dcterms:W3CDTF">2023-10-24T18:34:26Z</dcterms:created>
  <dcterms:modified xsi:type="dcterms:W3CDTF">2023-10-24T18:35:16Z</dcterms:modified>
</cp:coreProperties>
</file>