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changesInfos/changesInfo1.xml" ContentType="application/vnd.ms-powerpoint.changesinfo+xml"/>
  <Override PartName="/ppt/webextensions/webextension1.xml" ContentType="application/vnd.ms-office.webextension+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webextensions/taskpanes.xml" ContentType="application/vnd.ms-office.webextensiontaskpan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5" r:id="rId6"/>
    <p:sldId id="263" r:id="rId7"/>
    <p:sldId id="261" r:id="rId8"/>
    <p:sldId id="262" r:id="rId9"/>
    <p:sldId id="264" r:id="rId10"/>
    <p:sldId id="269" r:id="rId11"/>
    <p:sldId id="272" r:id="rId12"/>
    <p:sldId id="270" r:id="rId13"/>
    <p:sldId id="266" r:id="rId14"/>
    <p:sldId id="267" r:id="rId15"/>
    <p:sldId id="268" r:id="rId16"/>
    <p:sldId id="273" r:id="rId17"/>
    <p:sldId id="275" r:id="rId18"/>
    <p:sldId id="274" r:id="rId19"/>
    <p:sldId id="276" r:id="rId20"/>
    <p:sldId id="278" r:id="rId21"/>
    <p:sldId id="277"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CB20C-5309-B33F-C964-076A34469D58}" v="48" dt="2024-03-17T09:19:05.945"/>
    <p1510:client id="{6BB8CBAB-824D-A051-9F29-D1FEB4085395}" v="460" dt="2024-03-17T09:08:25.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662" y="-85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nya Pd Bastakoti" userId="S::hiranya@prime.edu.np::b464b06c-364f-4a81-ae2f-6f3a473cd559" providerId="AD" clId="Web-{D6657D4A-10FE-4083-92D9-727296C67A0C}"/>
    <pc:docChg chg="addSld modSld addMainMaster delMainMaster">
      <pc:chgData name="Hiranya Pd Bastakoti" userId="S::hiranya@prime.edu.np::b464b06c-364f-4a81-ae2f-6f3a473cd559" providerId="AD" clId="Web-{D6657D4A-10FE-4083-92D9-727296C67A0C}" dt="2024-03-14T11:25:40.716" v="152" actId="1076"/>
      <pc:docMkLst>
        <pc:docMk/>
      </pc:docMkLst>
      <pc:sldChg chg="addSp delSp modSp mod modClrScheme delDesignElem chgLayout">
        <pc:chgData name="Hiranya Pd Bastakoti" userId="S::hiranya@prime.edu.np::b464b06c-364f-4a81-ae2f-6f3a473cd559" providerId="AD" clId="Web-{D6657D4A-10FE-4083-92D9-727296C67A0C}" dt="2024-03-14T08:11:24.893" v="38"/>
        <pc:sldMkLst>
          <pc:docMk/>
          <pc:sldMk cId="109857222" sldId="256"/>
        </pc:sldMkLst>
        <pc:spChg chg="mod ord">
          <ac:chgData name="Hiranya Pd Bastakoti" userId="S::hiranya@prime.edu.np::b464b06c-364f-4a81-ae2f-6f3a473cd559" providerId="AD" clId="Web-{D6657D4A-10FE-4083-92D9-727296C67A0C}" dt="2024-03-14T08:11:24.893" v="38"/>
          <ac:spMkLst>
            <pc:docMk/>
            <pc:sldMk cId="109857222" sldId="256"/>
            <ac:spMk id="2" creationId="{00000000-0000-0000-0000-000000000000}"/>
          </ac:spMkLst>
        </pc:spChg>
        <pc:spChg chg="mod ord">
          <ac:chgData name="Hiranya Pd Bastakoti" userId="S::hiranya@prime.edu.np::b464b06c-364f-4a81-ae2f-6f3a473cd559" providerId="AD" clId="Web-{D6657D4A-10FE-4083-92D9-727296C67A0C}" dt="2024-03-14T08:11:24.893" v="38"/>
          <ac:spMkLst>
            <pc:docMk/>
            <pc:sldMk cId="109857222" sldId="256"/>
            <ac:spMk id="3" creationId="{00000000-0000-0000-0000-000000000000}"/>
          </ac:spMkLst>
        </pc:spChg>
        <pc:spChg chg="add">
          <ac:chgData name="Hiranya Pd Bastakoti" userId="S::hiranya@prime.edu.np::b464b06c-364f-4a81-ae2f-6f3a473cd559" providerId="AD" clId="Web-{D6657D4A-10FE-4083-92D9-727296C67A0C}" dt="2024-03-14T08:11:24.893" v="38"/>
          <ac:spMkLst>
            <pc:docMk/>
            <pc:sldMk cId="109857222" sldId="256"/>
            <ac:spMk id="10" creationId="{A8384FB5-9ADC-4DDC-881B-597D56F5B15D}"/>
          </ac:spMkLst>
        </pc:spChg>
        <pc:spChg chg="add">
          <ac:chgData name="Hiranya Pd Bastakoti" userId="S::hiranya@prime.edu.np::b464b06c-364f-4a81-ae2f-6f3a473cd559" providerId="AD" clId="Web-{D6657D4A-10FE-4083-92D9-727296C67A0C}" dt="2024-03-14T08:11:24.893" v="38"/>
          <ac:spMkLst>
            <pc:docMk/>
            <pc:sldMk cId="109857222" sldId="256"/>
            <ac:spMk id="12" creationId="{BC05CA36-AD6A-4ABF-9A05-52E5A143D2BB}"/>
          </ac:spMkLst>
        </pc:spChg>
        <pc:spChg chg="add">
          <ac:chgData name="Hiranya Pd Bastakoti" userId="S::hiranya@prime.edu.np::b464b06c-364f-4a81-ae2f-6f3a473cd559" providerId="AD" clId="Web-{D6657D4A-10FE-4083-92D9-727296C67A0C}" dt="2024-03-14T08:11:24.893" v="38"/>
          <ac:spMkLst>
            <pc:docMk/>
            <pc:sldMk cId="109857222" sldId="256"/>
            <ac:spMk id="14" creationId="{D4331EE8-85A4-4588-8D9E-70E534D477DB}"/>
          </ac:spMkLst>
        </pc:spChg>
        <pc:spChg chg="add">
          <ac:chgData name="Hiranya Pd Bastakoti" userId="S::hiranya@prime.edu.np::b464b06c-364f-4a81-ae2f-6f3a473cd559" providerId="AD" clId="Web-{D6657D4A-10FE-4083-92D9-727296C67A0C}" dt="2024-03-14T08:11:24.893" v="38"/>
          <ac:spMkLst>
            <pc:docMk/>
            <pc:sldMk cId="109857222" sldId="256"/>
            <ac:spMk id="16" creationId="{49D6C862-61CC-4B46-8080-96583D653BAB}"/>
          </ac:spMkLst>
        </pc:spChg>
        <pc:spChg chg="add">
          <ac:chgData name="Hiranya Pd Bastakoti" userId="S::hiranya@prime.edu.np::b464b06c-364f-4a81-ae2f-6f3a473cd559" providerId="AD" clId="Web-{D6657D4A-10FE-4083-92D9-727296C67A0C}" dt="2024-03-14T08:11:24.893" v="38"/>
          <ac:spMkLst>
            <pc:docMk/>
            <pc:sldMk cId="109857222" sldId="256"/>
            <ac:spMk id="18" creationId="{E37EECFC-A684-4391-AE85-4CDAF5565F61}"/>
          </ac:spMkLst>
        </pc:spChg>
        <pc:spChg chg="del">
          <ac:chgData name="Hiranya Pd Bastakoti" userId="S::hiranya@prime.edu.np::b464b06c-364f-4a81-ae2f-6f3a473cd559" providerId="AD" clId="Web-{D6657D4A-10FE-4083-92D9-727296C67A0C}" dt="2024-03-14T08:11:05.283" v="37"/>
          <ac:spMkLst>
            <pc:docMk/>
            <pc:sldMk cId="109857222" sldId="256"/>
            <ac:spMk id="36" creationId="{8F1DA978-2FF0-4E09-976F-91C6D4AA5270}"/>
          </ac:spMkLst>
        </pc:spChg>
        <pc:spChg chg="del">
          <ac:chgData name="Hiranya Pd Bastakoti" userId="S::hiranya@prime.edu.np::b464b06c-364f-4a81-ae2f-6f3a473cd559" providerId="AD" clId="Web-{D6657D4A-10FE-4083-92D9-727296C67A0C}" dt="2024-03-14T08:11:05.283" v="37"/>
          <ac:spMkLst>
            <pc:docMk/>
            <pc:sldMk cId="109857222" sldId="256"/>
            <ac:spMk id="38" creationId="{0EC398C5-5C2E-4038-9DB3-DE2B5A9BEFFB}"/>
          </ac:spMkLst>
        </pc:spChg>
        <pc:spChg chg="del">
          <ac:chgData name="Hiranya Pd Bastakoti" userId="S::hiranya@prime.edu.np::b464b06c-364f-4a81-ae2f-6f3a473cd559" providerId="AD" clId="Web-{D6657D4A-10FE-4083-92D9-727296C67A0C}" dt="2024-03-14T08:11:05.283" v="37"/>
          <ac:spMkLst>
            <pc:docMk/>
            <pc:sldMk cId="109857222" sldId="256"/>
            <ac:spMk id="40" creationId="{A2F10B26-073B-4B10-8AAA-161242DD82B0}"/>
          </ac:spMkLst>
        </pc:spChg>
        <pc:spChg chg="del">
          <ac:chgData name="Hiranya Pd Bastakoti" userId="S::hiranya@prime.edu.np::b464b06c-364f-4a81-ae2f-6f3a473cd559" providerId="AD" clId="Web-{D6657D4A-10FE-4083-92D9-727296C67A0C}" dt="2024-03-14T08:11:05.283" v="37"/>
          <ac:spMkLst>
            <pc:docMk/>
            <pc:sldMk cId="109857222" sldId="256"/>
            <ac:spMk id="42" creationId="{610DBBC7-698F-4A54-B1CB-A99F9CC356DF}"/>
          </ac:spMkLst>
        </pc:spChg>
        <pc:spChg chg="del">
          <ac:chgData name="Hiranya Pd Bastakoti" userId="S::hiranya@prime.edu.np::b464b06c-364f-4a81-ae2f-6f3a473cd559" providerId="AD" clId="Web-{D6657D4A-10FE-4083-92D9-727296C67A0C}" dt="2024-03-14T08:11:05.283" v="37"/>
          <ac:spMkLst>
            <pc:docMk/>
            <pc:sldMk cId="109857222" sldId="256"/>
            <ac:spMk id="44" creationId="{579BBB12-9455-421B-86B2-0EA77520230B}"/>
          </ac:spMkLst>
        </pc:spChg>
        <pc:picChg chg="mod">
          <ac:chgData name="Hiranya Pd Bastakoti" userId="S::hiranya@prime.edu.np::b464b06c-364f-4a81-ae2f-6f3a473cd559" providerId="AD" clId="Web-{D6657D4A-10FE-4083-92D9-727296C67A0C}" dt="2024-03-14T08:11:24.893" v="38"/>
          <ac:picMkLst>
            <pc:docMk/>
            <pc:sldMk cId="109857222" sldId="256"/>
            <ac:picMk id="5" creationId="{87CBE72D-4657-9189-12B1-21E73A6C22FE}"/>
          </ac:picMkLst>
        </pc:picChg>
      </pc:sldChg>
      <pc:sldChg chg="addSp delSp modSp mod modClrScheme delDesignElem chgLayout">
        <pc:chgData name="Hiranya Pd Bastakoti" userId="S::hiranya@prime.edu.np::b464b06c-364f-4a81-ae2f-6f3a473cd559" providerId="AD" clId="Web-{D6657D4A-10FE-4083-92D9-727296C67A0C}" dt="2024-03-14T08:11:37.440" v="39"/>
        <pc:sldMkLst>
          <pc:docMk/>
          <pc:sldMk cId="3075639109" sldId="257"/>
        </pc:sldMkLst>
        <pc:spChg chg="mod ord">
          <ac:chgData name="Hiranya Pd Bastakoti" userId="S::hiranya@prime.edu.np::b464b06c-364f-4a81-ae2f-6f3a473cd559" providerId="AD" clId="Web-{D6657D4A-10FE-4083-92D9-727296C67A0C}" dt="2024-03-14T08:11:37.440" v="39"/>
          <ac:spMkLst>
            <pc:docMk/>
            <pc:sldMk cId="3075639109" sldId="257"/>
            <ac:spMk id="2" creationId="{CAC56B03-9A84-3254-B1C8-023509C11F23}"/>
          </ac:spMkLst>
        </pc:spChg>
        <pc:spChg chg="del">
          <ac:chgData name="Hiranya Pd Bastakoti" userId="S::hiranya@prime.edu.np::b464b06c-364f-4a81-ae2f-6f3a473cd559" providerId="AD" clId="Web-{D6657D4A-10FE-4083-92D9-727296C67A0C}" dt="2024-03-14T08:11:05.283" v="37"/>
          <ac:spMkLst>
            <pc:docMk/>
            <pc:sldMk cId="3075639109" sldId="257"/>
            <ac:spMk id="9" creationId="{040BF4A1-714C-419E-A19F-578DE93BE02F}"/>
          </ac:spMkLst>
        </pc:spChg>
        <pc:spChg chg="add">
          <ac:chgData name="Hiranya Pd Bastakoti" userId="S::hiranya@prime.edu.np::b464b06c-364f-4a81-ae2f-6f3a473cd559" providerId="AD" clId="Web-{D6657D4A-10FE-4083-92D9-727296C67A0C}" dt="2024-03-14T08:11:37.440" v="39"/>
          <ac:spMkLst>
            <pc:docMk/>
            <pc:sldMk cId="3075639109" sldId="257"/>
            <ac:spMk id="10" creationId="{DCC231C8-C761-4B31-9B1C-C6D19248C6B3}"/>
          </ac:spMkLst>
        </pc:spChg>
        <pc:spChg chg="del">
          <ac:chgData name="Hiranya Pd Bastakoti" userId="S::hiranya@prime.edu.np::b464b06c-364f-4a81-ae2f-6f3a473cd559" providerId="AD" clId="Web-{D6657D4A-10FE-4083-92D9-727296C67A0C}" dt="2024-03-14T08:11:05.283" v="37"/>
          <ac:spMkLst>
            <pc:docMk/>
            <pc:sldMk cId="3075639109" sldId="257"/>
            <ac:spMk id="11" creationId="{2F91A9BD-D57F-4941-931F-40597AB37017}"/>
          </ac:spMkLst>
        </pc:spChg>
        <pc:spChg chg="del">
          <ac:chgData name="Hiranya Pd Bastakoti" userId="S::hiranya@prime.edu.np::b464b06c-364f-4a81-ae2f-6f3a473cd559" providerId="AD" clId="Web-{D6657D4A-10FE-4083-92D9-727296C67A0C}" dt="2024-03-14T08:11:05.283" v="37"/>
          <ac:spMkLst>
            <pc:docMk/>
            <pc:sldMk cId="3075639109" sldId="257"/>
            <ac:spMk id="13" creationId="{C54DB264-9467-4730-B9E9-C9A97DD66920}"/>
          </ac:spMkLst>
        </pc:spChg>
        <pc:spChg chg="del">
          <ac:chgData name="Hiranya Pd Bastakoti" userId="S::hiranya@prime.edu.np::b464b06c-364f-4a81-ae2f-6f3a473cd559" providerId="AD" clId="Web-{D6657D4A-10FE-4083-92D9-727296C67A0C}" dt="2024-03-14T08:11:05.283" v="37"/>
          <ac:spMkLst>
            <pc:docMk/>
            <pc:sldMk cId="3075639109" sldId="257"/>
            <ac:spMk id="15" creationId="{BB097F88-2120-47B4-B891-5B28F66BBD4A}"/>
          </ac:spMkLst>
        </pc:spChg>
        <pc:spChg chg="del">
          <ac:chgData name="Hiranya Pd Bastakoti" userId="S::hiranya@prime.edu.np::b464b06c-364f-4a81-ae2f-6f3a473cd559" providerId="AD" clId="Web-{D6657D4A-10FE-4083-92D9-727296C67A0C}" dt="2024-03-14T08:11:05.283" v="37"/>
          <ac:spMkLst>
            <pc:docMk/>
            <pc:sldMk cId="3075639109" sldId="257"/>
            <ac:spMk id="17" creationId="{BF9338F5-05AB-4DC5-BD1C-1A9F26C38A7A}"/>
          </ac:spMkLst>
        </pc:spChg>
        <pc:graphicFrameChg chg="mod ord modGraphic">
          <ac:chgData name="Hiranya Pd Bastakoti" userId="S::hiranya@prime.edu.np::b464b06c-364f-4a81-ae2f-6f3a473cd559" providerId="AD" clId="Web-{D6657D4A-10FE-4083-92D9-727296C67A0C}" dt="2024-03-14T08:11:37.440" v="39"/>
          <ac:graphicFrameMkLst>
            <pc:docMk/>
            <pc:sldMk cId="3075639109" sldId="257"/>
            <ac:graphicFrameMk id="5" creationId="{E959DD4B-E302-E8E2-2C9A-94C1C7856A5D}"/>
          </ac:graphicFrameMkLst>
        </pc:graphicFrameChg>
      </pc:sldChg>
      <pc:sldChg chg="addSp delSp modSp mod modClrScheme delDesignElem chgLayout">
        <pc:chgData name="Hiranya Pd Bastakoti" userId="S::hiranya@prime.edu.np::b464b06c-364f-4a81-ae2f-6f3a473cd559" providerId="AD" clId="Web-{D6657D4A-10FE-4083-92D9-727296C67A0C}" dt="2024-03-14T08:12:39.958" v="49" actId="20577"/>
        <pc:sldMkLst>
          <pc:docMk/>
          <pc:sldMk cId="3060146062" sldId="258"/>
        </pc:sldMkLst>
        <pc:spChg chg="mod ord">
          <ac:chgData name="Hiranya Pd Bastakoti" userId="S::hiranya@prime.edu.np::b464b06c-364f-4a81-ae2f-6f3a473cd559" providerId="AD" clId="Web-{D6657D4A-10FE-4083-92D9-727296C67A0C}" dt="2024-03-14T08:11:50.003" v="40"/>
          <ac:spMkLst>
            <pc:docMk/>
            <pc:sldMk cId="3060146062" sldId="258"/>
            <ac:spMk id="2" creationId="{CF38B949-5C00-EA68-7454-6C37F38EB6F6}"/>
          </ac:spMkLst>
        </pc:spChg>
        <pc:spChg chg="mod ord">
          <ac:chgData name="Hiranya Pd Bastakoti" userId="S::hiranya@prime.edu.np::b464b06c-364f-4a81-ae2f-6f3a473cd559" providerId="AD" clId="Web-{D6657D4A-10FE-4083-92D9-727296C67A0C}" dt="2024-03-14T08:12:39.958" v="49" actId="20577"/>
          <ac:spMkLst>
            <pc:docMk/>
            <pc:sldMk cId="3060146062" sldId="258"/>
            <ac:spMk id="3" creationId="{A71AAA02-2035-9BB6-5956-77B88DC976C1}"/>
          </ac:spMkLst>
        </pc:spChg>
        <pc:spChg chg="add">
          <ac:chgData name="Hiranya Pd Bastakoti" userId="S::hiranya@prime.edu.np::b464b06c-364f-4a81-ae2f-6f3a473cd559" providerId="AD" clId="Web-{D6657D4A-10FE-4083-92D9-727296C67A0C}" dt="2024-03-14T08:11:50.003" v="40"/>
          <ac:spMkLst>
            <pc:docMk/>
            <pc:sldMk cId="3060146062" sldId="258"/>
            <ac:spMk id="5" creationId="{1B15ED52-F352-441B-82BF-E0EA34836D08}"/>
          </ac:spMkLst>
        </pc:spChg>
        <pc:spChg chg="add">
          <ac:chgData name="Hiranya Pd Bastakoti" userId="S::hiranya@prime.edu.np::b464b06c-364f-4a81-ae2f-6f3a473cd559" providerId="AD" clId="Web-{D6657D4A-10FE-4083-92D9-727296C67A0C}" dt="2024-03-14T08:11:50.003" v="40"/>
          <ac:spMkLst>
            <pc:docMk/>
            <pc:sldMk cId="3060146062" sldId="258"/>
            <ac:spMk id="6" creationId="{3B2E3793-BFE6-45A2-9B7B-E18844431C99}"/>
          </ac:spMkLst>
        </pc:spChg>
        <pc:spChg chg="add">
          <ac:chgData name="Hiranya Pd Bastakoti" userId="S::hiranya@prime.edu.np::b464b06c-364f-4a81-ae2f-6f3a473cd559" providerId="AD" clId="Web-{D6657D4A-10FE-4083-92D9-727296C67A0C}" dt="2024-03-14T08:11:50.003" v="40"/>
          <ac:spMkLst>
            <pc:docMk/>
            <pc:sldMk cId="3060146062" sldId="258"/>
            <ac:spMk id="7" creationId="{BC4C4868-CB8F-4AF9-9CDB-8108F2C19B67}"/>
          </ac:spMkLst>
        </pc:spChg>
        <pc:spChg chg="del">
          <ac:chgData name="Hiranya Pd Bastakoti" userId="S::hiranya@prime.edu.np::b464b06c-364f-4a81-ae2f-6f3a473cd559" providerId="AD" clId="Web-{D6657D4A-10FE-4083-92D9-727296C67A0C}" dt="2024-03-14T08:11:05.283" v="37"/>
          <ac:spMkLst>
            <pc:docMk/>
            <pc:sldMk cId="3060146062" sldId="258"/>
            <ac:spMk id="8" creationId="{8BEAC55E-FD3E-4A90-B4E2-D197D8038366}"/>
          </ac:spMkLst>
        </pc:spChg>
        <pc:spChg chg="del">
          <ac:chgData name="Hiranya Pd Bastakoti" userId="S::hiranya@prime.edu.np::b464b06c-364f-4a81-ae2f-6f3a473cd559" providerId="AD" clId="Web-{D6657D4A-10FE-4083-92D9-727296C67A0C}" dt="2024-03-14T08:11:05.283" v="37"/>
          <ac:spMkLst>
            <pc:docMk/>
            <pc:sldMk cId="3060146062" sldId="258"/>
            <ac:spMk id="10" creationId="{282DCAD1-D7F2-4CA8-960C-526B7DB37A82}"/>
          </ac:spMkLst>
        </pc:spChg>
        <pc:spChg chg="del">
          <ac:chgData name="Hiranya Pd Bastakoti" userId="S::hiranya@prime.edu.np::b464b06c-364f-4a81-ae2f-6f3a473cd559" providerId="AD" clId="Web-{D6657D4A-10FE-4083-92D9-727296C67A0C}" dt="2024-03-14T08:11:05.283" v="37"/>
          <ac:spMkLst>
            <pc:docMk/>
            <pc:sldMk cId="3060146062" sldId="258"/>
            <ac:spMk id="12" creationId="{0009AC7F-1347-41C8-8BEB-47473A21A696}"/>
          </ac:spMkLst>
        </pc:spChg>
        <pc:spChg chg="add">
          <ac:chgData name="Hiranya Pd Bastakoti" userId="S::hiranya@prime.edu.np::b464b06c-364f-4a81-ae2f-6f3a473cd559" providerId="AD" clId="Web-{D6657D4A-10FE-4083-92D9-727296C67A0C}" dt="2024-03-14T08:11:50.003" v="40"/>
          <ac:spMkLst>
            <pc:docMk/>
            <pc:sldMk cId="3060146062" sldId="258"/>
            <ac:spMk id="14" creationId="{375E0459-6403-40CD-989D-56A4407CA12E}"/>
          </ac:spMkLst>
        </pc:spChg>
        <pc:spChg chg="add">
          <ac:chgData name="Hiranya Pd Bastakoti" userId="S::hiranya@prime.edu.np::b464b06c-364f-4a81-ae2f-6f3a473cd559" providerId="AD" clId="Web-{D6657D4A-10FE-4083-92D9-727296C67A0C}" dt="2024-03-14T08:11:50.003" v="40"/>
          <ac:spMkLst>
            <pc:docMk/>
            <pc:sldMk cId="3060146062" sldId="258"/>
            <ac:spMk id="16" creationId="{53E5B1A8-3AC9-4BD1-9BBC-78CA94F2D1BA}"/>
          </ac:spMkLst>
        </pc:spChg>
      </pc:sldChg>
      <pc:sldChg chg="addSp delSp modSp new mod setBg modClrScheme delDesignElem chgLayout">
        <pc:chgData name="Hiranya Pd Bastakoti" userId="S::hiranya@prime.edu.np::b464b06c-364f-4a81-ae2f-6f3a473cd559" providerId="AD" clId="Web-{D6657D4A-10FE-4083-92D9-727296C67A0C}" dt="2024-03-14T08:14:05.461" v="60" actId="20577"/>
        <pc:sldMkLst>
          <pc:docMk/>
          <pc:sldMk cId="3129447103" sldId="259"/>
        </pc:sldMkLst>
        <pc:spChg chg="mod ord">
          <ac:chgData name="Hiranya Pd Bastakoti" userId="S::hiranya@prime.edu.np::b464b06c-364f-4a81-ae2f-6f3a473cd559" providerId="AD" clId="Web-{D6657D4A-10FE-4083-92D9-727296C67A0C}" dt="2024-03-14T08:13:19.335" v="55"/>
          <ac:spMkLst>
            <pc:docMk/>
            <pc:sldMk cId="3129447103" sldId="259"/>
            <ac:spMk id="2" creationId="{AA82B294-2BE5-504C-B2EA-CC20C3DEE6D4}"/>
          </ac:spMkLst>
        </pc:spChg>
        <pc:spChg chg="add del mod">
          <ac:chgData name="Hiranya Pd Bastakoti" userId="S::hiranya@prime.edu.np::b464b06c-364f-4a81-ae2f-6f3a473cd559" providerId="AD" clId="Web-{D6657D4A-10FE-4083-92D9-727296C67A0C}" dt="2024-03-14T08:07:38.869" v="36"/>
          <ac:spMkLst>
            <pc:docMk/>
            <pc:sldMk cId="3129447103" sldId="259"/>
            <ac:spMk id="3" creationId="{CC0D2E9E-6214-2B1F-E569-0B54878DFCB1}"/>
          </ac:spMkLst>
        </pc:spChg>
        <pc:spChg chg="add del">
          <ac:chgData name="Hiranya Pd Bastakoti" userId="S::hiranya@prime.edu.np::b464b06c-364f-4a81-ae2f-6f3a473cd559" providerId="AD" clId="Web-{D6657D4A-10FE-4083-92D9-727296C67A0C}" dt="2024-03-14T08:07:38.790" v="35"/>
          <ac:spMkLst>
            <pc:docMk/>
            <pc:sldMk cId="3129447103" sldId="259"/>
            <ac:spMk id="8" creationId="{45C5CC17-FF17-43CF-B073-D9051465D5CC}"/>
          </ac:spMkLst>
        </pc:spChg>
        <pc:spChg chg="add del">
          <ac:chgData name="Hiranya Pd Bastakoti" userId="S::hiranya@prime.edu.np::b464b06c-364f-4a81-ae2f-6f3a473cd559" providerId="AD" clId="Web-{D6657D4A-10FE-4083-92D9-727296C67A0C}" dt="2024-03-14T08:07:33.150" v="33"/>
          <ac:spMkLst>
            <pc:docMk/>
            <pc:sldMk cId="3129447103" sldId="259"/>
            <ac:spMk id="9" creationId="{E383CC5D-71E8-4CB2-8E4A-F1E4FF6DC9D6}"/>
          </ac:spMkLst>
        </pc:spChg>
        <pc:spChg chg="add del">
          <ac:chgData name="Hiranya Pd Bastakoti" userId="S::hiranya@prime.edu.np::b464b06c-364f-4a81-ae2f-6f3a473cd559" providerId="AD" clId="Web-{D6657D4A-10FE-4083-92D9-727296C67A0C}" dt="2024-03-14T08:07:38.790" v="35"/>
          <ac:spMkLst>
            <pc:docMk/>
            <pc:sldMk cId="3129447103" sldId="259"/>
            <ac:spMk id="10" creationId="{1EBE2DDC-0D14-44E6-A1AB-2EEC09507435}"/>
          </ac:spMkLst>
        </pc:spChg>
        <pc:spChg chg="add del">
          <ac:chgData name="Hiranya Pd Bastakoti" userId="S::hiranya@prime.edu.np::b464b06c-364f-4a81-ae2f-6f3a473cd559" providerId="AD" clId="Web-{D6657D4A-10FE-4083-92D9-727296C67A0C}" dt="2024-03-14T08:07:33.150" v="33"/>
          <ac:spMkLst>
            <pc:docMk/>
            <pc:sldMk cId="3129447103" sldId="259"/>
            <ac:spMk id="11" creationId="{E2DA5AC1-43C5-4243-9028-07DBB80D0C95}"/>
          </ac:spMkLst>
        </pc:spChg>
        <pc:spChg chg="add del">
          <ac:chgData name="Hiranya Pd Bastakoti" userId="S::hiranya@prime.edu.np::b464b06c-364f-4a81-ae2f-6f3a473cd559" providerId="AD" clId="Web-{D6657D4A-10FE-4083-92D9-727296C67A0C}" dt="2024-03-14T08:07:38.790" v="35"/>
          <ac:spMkLst>
            <pc:docMk/>
            <pc:sldMk cId="3129447103" sldId="259"/>
            <ac:spMk id="12" creationId="{A8543D98-0AA2-43B4-B508-DC1DB7F3DC9A}"/>
          </ac:spMkLst>
        </pc:spChg>
        <pc:spChg chg="add del">
          <ac:chgData name="Hiranya Pd Bastakoti" userId="S::hiranya@prime.edu.np::b464b06c-364f-4a81-ae2f-6f3a473cd559" providerId="AD" clId="Web-{D6657D4A-10FE-4083-92D9-727296C67A0C}" dt="2024-03-14T08:07:33.150" v="33"/>
          <ac:spMkLst>
            <pc:docMk/>
            <pc:sldMk cId="3129447103" sldId="259"/>
            <ac:spMk id="13" creationId="{8A4EDA1C-27A1-4C83-ACE4-6675EC9245B1}"/>
          </ac:spMkLst>
        </pc:spChg>
        <pc:spChg chg="add del">
          <ac:chgData name="Hiranya Pd Bastakoti" userId="S::hiranya@prime.edu.np::b464b06c-364f-4a81-ae2f-6f3a473cd559" providerId="AD" clId="Web-{D6657D4A-10FE-4083-92D9-727296C67A0C}" dt="2024-03-14T08:07:38.790" v="35"/>
          <ac:spMkLst>
            <pc:docMk/>
            <pc:sldMk cId="3129447103" sldId="259"/>
            <ac:spMk id="14" creationId="{89723C1D-9A1A-465B-8164-483BF5426613}"/>
          </ac:spMkLst>
        </pc:spChg>
        <pc:spChg chg="add del">
          <ac:chgData name="Hiranya Pd Bastakoti" userId="S::hiranya@prime.edu.np::b464b06c-364f-4a81-ae2f-6f3a473cd559" providerId="AD" clId="Web-{D6657D4A-10FE-4083-92D9-727296C67A0C}" dt="2024-03-14T08:07:33.150" v="33"/>
          <ac:spMkLst>
            <pc:docMk/>
            <pc:sldMk cId="3129447103" sldId="259"/>
            <ac:spMk id="15" creationId="{1C2185E4-B584-4B9D-9440-DEA0FB9D94DF}"/>
          </ac:spMkLst>
        </pc:spChg>
        <pc:spChg chg="add del">
          <ac:chgData name="Hiranya Pd Bastakoti" userId="S::hiranya@prime.edu.np::b464b06c-364f-4a81-ae2f-6f3a473cd559" providerId="AD" clId="Web-{D6657D4A-10FE-4083-92D9-727296C67A0C}" dt="2024-03-14T08:07:38.790" v="35"/>
          <ac:spMkLst>
            <pc:docMk/>
            <pc:sldMk cId="3129447103" sldId="259"/>
            <ac:spMk id="16" creationId="{A6680484-5F73-4078-85C2-415205B1A4C0}"/>
          </ac:spMkLst>
        </pc:spChg>
        <pc:spChg chg="add del">
          <ac:chgData name="Hiranya Pd Bastakoti" userId="S::hiranya@prime.edu.np::b464b06c-364f-4a81-ae2f-6f3a473cd559" providerId="AD" clId="Web-{D6657D4A-10FE-4083-92D9-727296C67A0C}" dt="2024-03-14T08:07:33.150" v="33"/>
          <ac:spMkLst>
            <pc:docMk/>
            <pc:sldMk cId="3129447103" sldId="259"/>
            <ac:spMk id="17" creationId="{FF33EC8A-EE0A-4395-97E2-DAD467CF734C}"/>
          </ac:spMkLst>
        </pc:spChg>
        <pc:spChg chg="add del">
          <ac:chgData name="Hiranya Pd Bastakoti" userId="S::hiranya@prime.edu.np::b464b06c-364f-4a81-ae2f-6f3a473cd559" providerId="AD" clId="Web-{D6657D4A-10FE-4083-92D9-727296C67A0C}" dt="2024-03-14T08:07:33.150" v="33"/>
          <ac:spMkLst>
            <pc:docMk/>
            <pc:sldMk cId="3129447103" sldId="259"/>
            <ac:spMk id="19" creationId="{FF85DA95-16A4-404E-9BFF-27F8E4FC78AA}"/>
          </ac:spMkLst>
        </pc:spChg>
        <pc:spChg chg="add del">
          <ac:chgData name="Hiranya Pd Bastakoti" userId="S::hiranya@prime.edu.np::b464b06c-364f-4a81-ae2f-6f3a473cd559" providerId="AD" clId="Web-{D6657D4A-10FE-4083-92D9-727296C67A0C}" dt="2024-03-14T08:07:38.790" v="35"/>
          <ac:spMkLst>
            <pc:docMk/>
            <pc:sldMk cId="3129447103" sldId="259"/>
            <ac:spMk id="21" creationId="{CC0D2E9E-6214-2B1F-E569-0B54878DFCB1}"/>
          </ac:spMkLst>
        </pc:spChg>
        <pc:spChg chg="add del">
          <ac:chgData name="Hiranya Pd Bastakoti" userId="S::hiranya@prime.edu.np::b464b06c-364f-4a81-ae2f-6f3a473cd559" providerId="AD" clId="Web-{D6657D4A-10FE-4083-92D9-727296C67A0C}" dt="2024-03-14T08:11:05.283" v="37"/>
          <ac:spMkLst>
            <pc:docMk/>
            <pc:sldMk cId="3129447103" sldId="259"/>
            <ac:spMk id="23" creationId="{E383CC5D-71E8-4CB2-8E4A-F1E4FF6DC9D6}"/>
          </ac:spMkLst>
        </pc:spChg>
        <pc:spChg chg="add del">
          <ac:chgData name="Hiranya Pd Bastakoti" userId="S::hiranya@prime.edu.np::b464b06c-364f-4a81-ae2f-6f3a473cd559" providerId="AD" clId="Web-{D6657D4A-10FE-4083-92D9-727296C67A0C}" dt="2024-03-14T08:11:05.283" v="37"/>
          <ac:spMkLst>
            <pc:docMk/>
            <pc:sldMk cId="3129447103" sldId="259"/>
            <ac:spMk id="24" creationId="{E2DA5AC1-43C5-4243-9028-07DBB80D0C95}"/>
          </ac:spMkLst>
        </pc:spChg>
        <pc:spChg chg="add del">
          <ac:chgData name="Hiranya Pd Bastakoti" userId="S::hiranya@prime.edu.np::b464b06c-364f-4a81-ae2f-6f3a473cd559" providerId="AD" clId="Web-{D6657D4A-10FE-4083-92D9-727296C67A0C}" dt="2024-03-14T08:11:05.283" v="37"/>
          <ac:spMkLst>
            <pc:docMk/>
            <pc:sldMk cId="3129447103" sldId="259"/>
            <ac:spMk id="25" creationId="{8A4EDA1C-27A1-4C83-ACE4-6675EC9245B1}"/>
          </ac:spMkLst>
        </pc:spChg>
        <pc:spChg chg="add del">
          <ac:chgData name="Hiranya Pd Bastakoti" userId="S::hiranya@prime.edu.np::b464b06c-364f-4a81-ae2f-6f3a473cd559" providerId="AD" clId="Web-{D6657D4A-10FE-4083-92D9-727296C67A0C}" dt="2024-03-14T08:11:05.283" v="37"/>
          <ac:spMkLst>
            <pc:docMk/>
            <pc:sldMk cId="3129447103" sldId="259"/>
            <ac:spMk id="26" creationId="{1C2185E4-B584-4B9D-9440-DEA0FB9D94DF}"/>
          </ac:spMkLst>
        </pc:spChg>
        <pc:spChg chg="add del">
          <ac:chgData name="Hiranya Pd Bastakoti" userId="S::hiranya@prime.edu.np::b464b06c-364f-4a81-ae2f-6f3a473cd559" providerId="AD" clId="Web-{D6657D4A-10FE-4083-92D9-727296C67A0C}" dt="2024-03-14T08:11:05.283" v="37"/>
          <ac:spMkLst>
            <pc:docMk/>
            <pc:sldMk cId="3129447103" sldId="259"/>
            <ac:spMk id="27" creationId="{FF33EC8A-EE0A-4395-97E2-DAD467CF734C}"/>
          </ac:spMkLst>
        </pc:spChg>
        <pc:spChg chg="add del">
          <ac:chgData name="Hiranya Pd Bastakoti" userId="S::hiranya@prime.edu.np::b464b06c-364f-4a81-ae2f-6f3a473cd559" providerId="AD" clId="Web-{D6657D4A-10FE-4083-92D9-727296C67A0C}" dt="2024-03-14T08:11:05.283" v="37"/>
          <ac:spMkLst>
            <pc:docMk/>
            <pc:sldMk cId="3129447103" sldId="259"/>
            <ac:spMk id="28" creationId="{FF85DA95-16A4-404E-9BFF-27F8E4FC78AA}"/>
          </ac:spMkLst>
        </pc:spChg>
        <pc:spChg chg="add del">
          <ac:chgData name="Hiranya Pd Bastakoti" userId="S::hiranya@prime.edu.np::b464b06c-364f-4a81-ae2f-6f3a473cd559" providerId="AD" clId="Web-{D6657D4A-10FE-4083-92D9-727296C67A0C}" dt="2024-03-14T08:13:02.756" v="52"/>
          <ac:spMkLst>
            <pc:docMk/>
            <pc:sldMk cId="3129447103" sldId="259"/>
            <ac:spMk id="34" creationId="{955A2079-FA98-4876-80F0-72364A7D2EA4}"/>
          </ac:spMkLst>
        </pc:spChg>
        <pc:spChg chg="add del">
          <ac:chgData name="Hiranya Pd Bastakoti" userId="S::hiranya@prime.edu.np::b464b06c-364f-4a81-ae2f-6f3a473cd559" providerId="AD" clId="Web-{D6657D4A-10FE-4083-92D9-727296C67A0C}" dt="2024-03-14T08:13:19.335" v="55"/>
          <ac:spMkLst>
            <pc:docMk/>
            <pc:sldMk cId="3129447103" sldId="259"/>
            <ac:spMk id="39" creationId="{955A2079-FA98-4876-80F0-72364A7D2EA4}"/>
          </ac:spMkLst>
        </pc:spChg>
        <pc:spChg chg="add">
          <ac:chgData name="Hiranya Pd Bastakoti" userId="S::hiranya@prime.edu.np::b464b06c-364f-4a81-ae2f-6f3a473cd559" providerId="AD" clId="Web-{D6657D4A-10FE-4083-92D9-727296C67A0C}" dt="2024-03-14T08:13:19.335" v="55"/>
          <ac:spMkLst>
            <pc:docMk/>
            <pc:sldMk cId="3129447103" sldId="259"/>
            <ac:spMk id="44" creationId="{6C4028FD-8BAA-4A19-BFDE-594D991B7552}"/>
          </ac:spMkLst>
        </pc:spChg>
        <pc:graphicFrameChg chg="add del">
          <ac:chgData name="Hiranya Pd Bastakoti" userId="S::hiranya@prime.edu.np::b464b06c-364f-4a81-ae2f-6f3a473cd559" providerId="AD" clId="Web-{D6657D4A-10FE-4083-92D9-727296C67A0C}" dt="2024-03-14T08:07:33.150" v="33"/>
          <ac:graphicFrameMkLst>
            <pc:docMk/>
            <pc:sldMk cId="3129447103" sldId="259"/>
            <ac:graphicFrameMk id="5" creationId="{E55C7449-96C8-8E70-08FD-67193D30E73D}"/>
          </ac:graphicFrameMkLst>
        </pc:graphicFrameChg>
        <pc:graphicFrameChg chg="add mod ord modGraphic">
          <ac:chgData name="Hiranya Pd Bastakoti" userId="S::hiranya@prime.edu.np::b464b06c-364f-4a81-ae2f-6f3a473cd559" providerId="AD" clId="Web-{D6657D4A-10FE-4083-92D9-727296C67A0C}" dt="2024-03-14T08:14:05.461" v="60" actId="20577"/>
          <ac:graphicFrameMkLst>
            <pc:docMk/>
            <pc:sldMk cId="3129447103" sldId="259"/>
            <ac:graphicFrameMk id="29" creationId="{E55C7449-96C8-8E70-08FD-67193D30E73D}"/>
          </ac:graphicFrameMkLst>
        </pc:graphicFrameChg>
      </pc:sldChg>
      <pc:sldChg chg="addSp modSp new mod setBg">
        <pc:chgData name="Hiranya Pd Bastakoti" userId="S::hiranya@prime.edu.np::b464b06c-364f-4a81-ae2f-6f3a473cd559" providerId="AD" clId="Web-{D6657D4A-10FE-4083-92D9-727296C67A0C}" dt="2024-03-14T08:30:41.671" v="95" actId="20577"/>
        <pc:sldMkLst>
          <pc:docMk/>
          <pc:sldMk cId="126504987" sldId="260"/>
        </pc:sldMkLst>
        <pc:spChg chg="mod">
          <ac:chgData name="Hiranya Pd Bastakoti" userId="S::hiranya@prime.edu.np::b464b06c-364f-4a81-ae2f-6f3a473cd559" providerId="AD" clId="Web-{D6657D4A-10FE-4083-92D9-727296C67A0C}" dt="2024-03-14T08:27:11.225" v="76"/>
          <ac:spMkLst>
            <pc:docMk/>
            <pc:sldMk cId="126504987" sldId="260"/>
            <ac:spMk id="2" creationId="{8748AD00-A59E-BAFD-EACE-B6D5598EDF11}"/>
          </ac:spMkLst>
        </pc:spChg>
        <pc:spChg chg="mod">
          <ac:chgData name="Hiranya Pd Bastakoti" userId="S::hiranya@prime.edu.np::b464b06c-364f-4a81-ae2f-6f3a473cd559" providerId="AD" clId="Web-{D6657D4A-10FE-4083-92D9-727296C67A0C}" dt="2024-03-14T08:30:41.671" v="95" actId="20577"/>
          <ac:spMkLst>
            <pc:docMk/>
            <pc:sldMk cId="126504987" sldId="260"/>
            <ac:spMk id="3" creationId="{C88F0059-DDA5-2A61-C859-859B03A62BCE}"/>
          </ac:spMkLst>
        </pc:spChg>
        <pc:spChg chg="add mod">
          <ac:chgData name="Hiranya Pd Bastakoti" userId="S::hiranya@prime.edu.np::b464b06c-364f-4a81-ae2f-6f3a473cd559" providerId="AD" clId="Web-{D6657D4A-10FE-4083-92D9-727296C67A0C}" dt="2024-03-14T08:29:56.169" v="91" actId="20577"/>
          <ac:spMkLst>
            <pc:docMk/>
            <pc:sldMk cId="126504987" sldId="260"/>
            <ac:spMk id="5" creationId="{D4B87342-BBE9-2B07-4DCE-B23C581E1D44}"/>
          </ac:spMkLst>
        </pc:spChg>
        <pc:spChg chg="add">
          <ac:chgData name="Hiranya Pd Bastakoti" userId="S::hiranya@prime.edu.np::b464b06c-364f-4a81-ae2f-6f3a473cd559" providerId="AD" clId="Web-{D6657D4A-10FE-4083-92D9-727296C67A0C}" dt="2024-03-14T08:27:11.225" v="76"/>
          <ac:spMkLst>
            <pc:docMk/>
            <pc:sldMk cId="126504987" sldId="260"/>
            <ac:spMk id="9" creationId="{058A14AF-9FB5-4CC7-BA35-E8E85D3EDF0E}"/>
          </ac:spMkLst>
        </pc:spChg>
        <pc:spChg chg="add">
          <ac:chgData name="Hiranya Pd Bastakoti" userId="S::hiranya@prime.edu.np::b464b06c-364f-4a81-ae2f-6f3a473cd559" providerId="AD" clId="Web-{D6657D4A-10FE-4083-92D9-727296C67A0C}" dt="2024-03-14T08:27:11.225" v="76"/>
          <ac:spMkLst>
            <pc:docMk/>
            <pc:sldMk cId="126504987" sldId="260"/>
            <ac:spMk id="11" creationId="{3A9A4357-BD1D-4622-A4FE-766E6AB8DE84}"/>
          </ac:spMkLst>
        </pc:spChg>
        <pc:spChg chg="add">
          <ac:chgData name="Hiranya Pd Bastakoti" userId="S::hiranya@prime.edu.np::b464b06c-364f-4a81-ae2f-6f3a473cd559" providerId="AD" clId="Web-{D6657D4A-10FE-4083-92D9-727296C67A0C}" dt="2024-03-14T08:27:11.225" v="76"/>
          <ac:spMkLst>
            <pc:docMk/>
            <pc:sldMk cId="126504987" sldId="260"/>
            <ac:spMk id="13" creationId="{E659831F-0D9A-4C63-9EBB-8435B85A440F}"/>
          </ac:spMkLst>
        </pc:spChg>
        <pc:spChg chg="add">
          <ac:chgData name="Hiranya Pd Bastakoti" userId="S::hiranya@prime.edu.np::b464b06c-364f-4a81-ae2f-6f3a473cd559" providerId="AD" clId="Web-{D6657D4A-10FE-4083-92D9-727296C67A0C}" dt="2024-03-14T08:27:11.225" v="76"/>
          <ac:spMkLst>
            <pc:docMk/>
            <pc:sldMk cId="126504987" sldId="260"/>
            <ac:spMk id="15" creationId="{E6995CE5-F890-4ABA-82A2-26507CE8D2A3}"/>
          </ac:spMkLst>
        </pc:spChg>
        <pc:picChg chg="add mod">
          <ac:chgData name="Hiranya Pd Bastakoti" userId="S::hiranya@prime.edu.np::b464b06c-364f-4a81-ae2f-6f3a473cd559" providerId="AD" clId="Web-{D6657D4A-10FE-4083-92D9-727296C67A0C}" dt="2024-03-14T08:27:11.225" v="76"/>
          <ac:picMkLst>
            <pc:docMk/>
            <pc:sldMk cId="126504987" sldId="260"/>
            <ac:picMk id="4" creationId="{0E711E8F-6469-AB0D-59B0-1ECB326A28B0}"/>
          </ac:picMkLst>
        </pc:picChg>
      </pc:sldChg>
      <pc:sldChg chg="modSp new">
        <pc:chgData name="Hiranya Pd Bastakoti" userId="S::hiranya@prime.edu.np::b464b06c-364f-4a81-ae2f-6f3a473cd559" providerId="AD" clId="Web-{D6657D4A-10FE-4083-92D9-727296C67A0C}" dt="2024-03-14T09:01:49.645" v="148" actId="20577"/>
        <pc:sldMkLst>
          <pc:docMk/>
          <pc:sldMk cId="4293846211" sldId="261"/>
        </pc:sldMkLst>
        <pc:spChg chg="mod">
          <ac:chgData name="Hiranya Pd Bastakoti" userId="S::hiranya@prime.edu.np::b464b06c-364f-4a81-ae2f-6f3a473cd559" providerId="AD" clId="Web-{D6657D4A-10FE-4083-92D9-727296C67A0C}" dt="2024-03-14T09:01:49.645" v="148" actId="20577"/>
          <ac:spMkLst>
            <pc:docMk/>
            <pc:sldMk cId="4293846211" sldId="261"/>
            <ac:spMk id="3" creationId="{5E4B5DCA-7922-C3EC-2659-6CCD47B17E5E}"/>
          </ac:spMkLst>
        </pc:spChg>
      </pc:sldChg>
      <pc:sldChg chg="addSp delSp modSp new">
        <pc:chgData name="Hiranya Pd Bastakoti" userId="S::hiranya@prime.edu.np::b464b06c-364f-4a81-ae2f-6f3a473cd559" providerId="AD" clId="Web-{D6657D4A-10FE-4083-92D9-727296C67A0C}" dt="2024-03-14T11:25:40.716" v="152" actId="1076"/>
        <pc:sldMkLst>
          <pc:docMk/>
          <pc:sldMk cId="731581678" sldId="262"/>
        </pc:sldMkLst>
        <pc:spChg chg="add del mod">
          <ac:chgData name="Hiranya Pd Bastakoti" userId="S::hiranya@prime.edu.np::b464b06c-364f-4a81-ae2f-6f3a473cd559" providerId="AD" clId="Web-{D6657D4A-10FE-4083-92D9-727296C67A0C}" dt="2024-03-14T11:25:33.294" v="150" actId="14100"/>
          <ac:spMkLst>
            <pc:docMk/>
            <pc:sldMk cId="731581678" sldId="262"/>
            <ac:spMk id="3" creationId="{47BD9253-9AA6-768C-EFB4-41BF3CB97F0F}"/>
          </ac:spMkLst>
        </pc:spChg>
        <pc:spChg chg="add del mod">
          <ac:chgData name="Hiranya Pd Bastakoti" userId="S::hiranya@prime.edu.np::b464b06c-364f-4a81-ae2f-6f3a473cd559" providerId="AD" clId="Web-{D6657D4A-10FE-4083-92D9-727296C67A0C}" dt="2024-03-14T09:01:33.582" v="132"/>
          <ac:spMkLst>
            <pc:docMk/>
            <pc:sldMk cId="731581678" sldId="262"/>
            <ac:spMk id="6" creationId="{B769974A-9731-FAC2-23E7-79555F2D4766}"/>
          </ac:spMkLst>
        </pc:spChg>
        <pc:picChg chg="add mod">
          <ac:chgData name="Hiranya Pd Bastakoti" userId="S::hiranya@prime.edu.np::b464b06c-364f-4a81-ae2f-6f3a473cd559" providerId="AD" clId="Web-{D6657D4A-10FE-4083-92D9-727296C67A0C}" dt="2024-03-14T11:25:40.716" v="152" actId="1076"/>
          <ac:picMkLst>
            <pc:docMk/>
            <pc:sldMk cId="731581678" sldId="262"/>
            <ac:picMk id="4" creationId="{99274818-D00A-1560-CB47-434E766B7B57}"/>
          </ac:picMkLst>
        </pc:picChg>
      </pc:sldChg>
      <pc:sldMasterChg chg="del delSldLayout">
        <pc:chgData name="Hiranya Pd Bastakoti" userId="S::hiranya@prime.edu.np::b464b06c-364f-4a81-ae2f-6f3a473cd559" providerId="AD" clId="Web-{D6657D4A-10FE-4083-92D9-727296C67A0C}" dt="2024-03-14T08:11:05.283" v="37"/>
        <pc:sldMasterMkLst>
          <pc:docMk/>
          <pc:sldMasterMk cId="262669819" sldId="2147483786"/>
        </pc:sldMasterMkLst>
        <pc:sldLayoutChg chg="del">
          <pc:chgData name="Hiranya Pd Bastakoti" userId="S::hiranya@prime.edu.np::b464b06c-364f-4a81-ae2f-6f3a473cd559" providerId="AD" clId="Web-{D6657D4A-10FE-4083-92D9-727296C67A0C}" dt="2024-03-14T08:11:05.283" v="37"/>
          <pc:sldLayoutMkLst>
            <pc:docMk/>
            <pc:sldMasterMk cId="262669819" sldId="2147483786"/>
            <pc:sldLayoutMk cId="516354410" sldId="2147483787"/>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2751926603" sldId="2147483788"/>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169643047" sldId="2147483789"/>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749141742" sldId="2147483790"/>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1911912033" sldId="2147483791"/>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1972533696" sldId="2147483792"/>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2948801451" sldId="2147483793"/>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1641773626" sldId="2147483794"/>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2102283740" sldId="2147483795"/>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3787864176" sldId="2147483796"/>
          </pc:sldLayoutMkLst>
        </pc:sldLayoutChg>
        <pc:sldLayoutChg chg="del">
          <pc:chgData name="Hiranya Pd Bastakoti" userId="S::hiranya@prime.edu.np::b464b06c-364f-4a81-ae2f-6f3a473cd559" providerId="AD" clId="Web-{D6657D4A-10FE-4083-92D9-727296C67A0C}" dt="2024-03-14T08:11:05.283" v="37"/>
          <pc:sldLayoutMkLst>
            <pc:docMk/>
            <pc:sldMasterMk cId="262669819" sldId="2147483786"/>
            <pc:sldLayoutMk cId="2421519009" sldId="2147483797"/>
          </pc:sldLayoutMkLst>
        </pc:sldLayoutChg>
      </pc:sldMasterChg>
      <pc:sldMasterChg chg="add addSldLayout modSldLayout">
        <pc:chgData name="Hiranya Pd Bastakoti" userId="S::hiranya@prime.edu.np::b464b06c-364f-4a81-ae2f-6f3a473cd559" providerId="AD" clId="Web-{D6657D4A-10FE-4083-92D9-727296C67A0C}" dt="2024-03-14T08:11:05.283" v="37"/>
        <pc:sldMasterMkLst>
          <pc:docMk/>
          <pc:sldMasterMk cId="1512920088" sldId="2147483798"/>
        </pc:sldMasterMkLst>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2133895036" sldId="2147483799"/>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1523218363" sldId="2147483800"/>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2416868446" sldId="2147483801"/>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139239843" sldId="2147483802"/>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2761723594" sldId="2147483803"/>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209124376" sldId="2147483804"/>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2743273258" sldId="2147483805"/>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2154657538" sldId="2147483806"/>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3932089039" sldId="2147483807"/>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678974364" sldId="2147483808"/>
          </pc:sldLayoutMkLst>
        </pc:sldLayoutChg>
        <pc:sldLayoutChg chg="add mod replId">
          <pc:chgData name="Hiranya Pd Bastakoti" userId="S::hiranya@prime.edu.np::b464b06c-364f-4a81-ae2f-6f3a473cd559" providerId="AD" clId="Web-{D6657D4A-10FE-4083-92D9-727296C67A0C}" dt="2024-03-14T08:11:05.283" v="37"/>
          <pc:sldLayoutMkLst>
            <pc:docMk/>
            <pc:sldMasterMk cId="1512920088" sldId="2147483798"/>
            <pc:sldLayoutMk cId="221915124" sldId="2147483809"/>
          </pc:sldLayoutMkLst>
        </pc:sldLayoutChg>
      </pc:sldMasterChg>
    </pc:docChg>
  </pc:docChgLst>
  <pc:docChgLst>
    <pc:chgData name="Hiranya Pd Bastakoti" userId="S::hiranya@prime.edu.np::b464b06c-364f-4a81-ae2f-6f3a473cd559" providerId="AD" clId="Web-{6BB8CBAB-824D-A051-9F29-D1FEB4085395}"/>
    <pc:docChg chg="addSld delSld modSld">
      <pc:chgData name="Hiranya Pd Bastakoti" userId="S::hiranya@prime.edu.np::b464b06c-364f-4a81-ae2f-6f3a473cd559" providerId="AD" clId="Web-{6BB8CBAB-824D-A051-9F29-D1FEB4085395}" dt="2024-03-17T09:08:25.440" v="464"/>
      <pc:docMkLst>
        <pc:docMk/>
      </pc:docMkLst>
      <pc:sldChg chg="addSp delSp modSp">
        <pc:chgData name="Hiranya Pd Bastakoti" userId="S::hiranya@prime.edu.np::b464b06c-364f-4a81-ae2f-6f3a473cd559" providerId="AD" clId="Web-{6BB8CBAB-824D-A051-9F29-D1FEB4085395}" dt="2024-03-17T07:19:15.732" v="99" actId="20577"/>
        <pc:sldMkLst>
          <pc:docMk/>
          <pc:sldMk cId="109857222" sldId="256"/>
        </pc:sldMkLst>
        <pc:spChg chg="mod">
          <ac:chgData name="Hiranya Pd Bastakoti" userId="S::hiranya@prime.edu.np::b464b06c-364f-4a81-ae2f-6f3a473cd559" providerId="AD" clId="Web-{6BB8CBAB-824D-A051-9F29-D1FEB4085395}" dt="2024-03-17T07:18:20.917" v="86"/>
          <ac:spMkLst>
            <pc:docMk/>
            <pc:sldMk cId="109857222" sldId="256"/>
            <ac:spMk id="2" creationId="{00000000-0000-0000-0000-000000000000}"/>
          </ac:spMkLst>
        </pc:spChg>
        <pc:spChg chg="mod">
          <ac:chgData name="Hiranya Pd Bastakoti" userId="S::hiranya@prime.edu.np::b464b06c-364f-4a81-ae2f-6f3a473cd559" providerId="AD" clId="Web-{6BB8CBAB-824D-A051-9F29-D1FEB4085395}" dt="2024-03-17T07:19:15.732" v="99" actId="20577"/>
          <ac:spMkLst>
            <pc:docMk/>
            <pc:sldMk cId="109857222" sldId="256"/>
            <ac:spMk id="3" creationId="{00000000-0000-0000-0000-000000000000}"/>
          </ac:spMkLst>
        </pc:spChg>
        <pc:spChg chg="del">
          <ac:chgData name="Hiranya Pd Bastakoti" userId="S::hiranya@prime.edu.np::b464b06c-364f-4a81-ae2f-6f3a473cd559" providerId="AD" clId="Web-{6BB8CBAB-824D-A051-9F29-D1FEB4085395}" dt="2024-03-17T07:18:20.917" v="86"/>
          <ac:spMkLst>
            <pc:docMk/>
            <pc:sldMk cId="109857222" sldId="256"/>
            <ac:spMk id="10" creationId="{A8384FB5-9ADC-4DDC-881B-597D56F5B15D}"/>
          </ac:spMkLst>
        </pc:spChg>
        <pc:spChg chg="del">
          <ac:chgData name="Hiranya Pd Bastakoti" userId="S::hiranya@prime.edu.np::b464b06c-364f-4a81-ae2f-6f3a473cd559" providerId="AD" clId="Web-{6BB8CBAB-824D-A051-9F29-D1FEB4085395}" dt="2024-03-17T07:18:20.917" v="86"/>
          <ac:spMkLst>
            <pc:docMk/>
            <pc:sldMk cId="109857222" sldId="256"/>
            <ac:spMk id="12" creationId="{BC05CA36-AD6A-4ABF-9A05-52E5A143D2BB}"/>
          </ac:spMkLst>
        </pc:spChg>
        <pc:spChg chg="del">
          <ac:chgData name="Hiranya Pd Bastakoti" userId="S::hiranya@prime.edu.np::b464b06c-364f-4a81-ae2f-6f3a473cd559" providerId="AD" clId="Web-{6BB8CBAB-824D-A051-9F29-D1FEB4085395}" dt="2024-03-17T07:18:20.917" v="86"/>
          <ac:spMkLst>
            <pc:docMk/>
            <pc:sldMk cId="109857222" sldId="256"/>
            <ac:spMk id="14" creationId="{D4331EE8-85A4-4588-8D9E-70E534D477DB}"/>
          </ac:spMkLst>
        </pc:spChg>
        <pc:spChg chg="del">
          <ac:chgData name="Hiranya Pd Bastakoti" userId="S::hiranya@prime.edu.np::b464b06c-364f-4a81-ae2f-6f3a473cd559" providerId="AD" clId="Web-{6BB8CBAB-824D-A051-9F29-D1FEB4085395}" dt="2024-03-17T07:18:20.917" v="86"/>
          <ac:spMkLst>
            <pc:docMk/>
            <pc:sldMk cId="109857222" sldId="256"/>
            <ac:spMk id="16" creationId="{49D6C862-61CC-4B46-8080-96583D653BAB}"/>
          </ac:spMkLst>
        </pc:spChg>
        <pc:spChg chg="del">
          <ac:chgData name="Hiranya Pd Bastakoti" userId="S::hiranya@prime.edu.np::b464b06c-364f-4a81-ae2f-6f3a473cd559" providerId="AD" clId="Web-{6BB8CBAB-824D-A051-9F29-D1FEB4085395}" dt="2024-03-17T07:18:20.917" v="86"/>
          <ac:spMkLst>
            <pc:docMk/>
            <pc:sldMk cId="109857222" sldId="256"/>
            <ac:spMk id="18" creationId="{E37EECFC-A684-4391-AE85-4CDAF5565F61}"/>
          </ac:spMkLst>
        </pc:spChg>
        <pc:spChg chg="add del">
          <ac:chgData name="Hiranya Pd Bastakoti" userId="S::hiranya@prime.edu.np::b464b06c-364f-4a81-ae2f-6f3a473cd559" providerId="AD" clId="Web-{6BB8CBAB-824D-A051-9F29-D1FEB4085395}" dt="2024-03-17T07:18:37.559" v="88"/>
          <ac:spMkLst>
            <pc:docMk/>
            <pc:sldMk cId="109857222" sldId="256"/>
            <ac:spMk id="23" creationId="{9180DE06-7362-4888-AADA-7AADD57AC49D}"/>
          </ac:spMkLst>
        </pc:spChg>
        <pc:spChg chg="add del">
          <ac:chgData name="Hiranya Pd Bastakoti" userId="S::hiranya@prime.edu.np::b464b06c-364f-4a81-ae2f-6f3a473cd559" providerId="AD" clId="Web-{6BB8CBAB-824D-A051-9F29-D1FEB4085395}" dt="2024-03-17T07:18:37.559" v="88"/>
          <ac:spMkLst>
            <pc:docMk/>
            <pc:sldMk cId="109857222" sldId="256"/>
            <ac:spMk id="29" creationId="{04357C93-F0CB-4A1C-8F77-4E9063789819}"/>
          </ac:spMkLst>
        </pc:spChg>
        <pc:spChg chg="add">
          <ac:chgData name="Hiranya Pd Bastakoti" userId="S::hiranya@prime.edu.np::b464b06c-364f-4a81-ae2f-6f3a473cd559" providerId="AD" clId="Web-{6BB8CBAB-824D-A051-9F29-D1FEB4085395}" dt="2024-03-17T07:18:37.559" v="88"/>
          <ac:spMkLst>
            <pc:docMk/>
            <pc:sldMk cId="109857222" sldId="256"/>
            <ac:spMk id="33" creationId="{04357C93-F0CB-4A1C-8F77-4E9063789819}"/>
          </ac:spMkLst>
        </pc:spChg>
        <pc:spChg chg="add">
          <ac:chgData name="Hiranya Pd Bastakoti" userId="S::hiranya@prime.edu.np::b464b06c-364f-4a81-ae2f-6f3a473cd559" providerId="AD" clId="Web-{6BB8CBAB-824D-A051-9F29-D1FEB4085395}" dt="2024-03-17T07:18:37.559" v="88"/>
          <ac:spMkLst>
            <pc:docMk/>
            <pc:sldMk cId="109857222" sldId="256"/>
            <ac:spMk id="34" creationId="{9180DE06-7362-4888-AADA-7AADD57AC49D}"/>
          </ac:spMkLst>
        </pc:spChg>
        <pc:grpChg chg="add del">
          <ac:chgData name="Hiranya Pd Bastakoti" userId="S::hiranya@prime.edu.np::b464b06c-364f-4a81-ae2f-6f3a473cd559" providerId="AD" clId="Web-{6BB8CBAB-824D-A051-9F29-D1FEB4085395}" dt="2024-03-17T07:18:37.559" v="88"/>
          <ac:grpSpMkLst>
            <pc:docMk/>
            <pc:sldMk cId="109857222" sldId="256"/>
            <ac:grpSpMk id="25" creationId="{3AF6A671-C637-4547-85F4-51B6D1881399}"/>
          </ac:grpSpMkLst>
        </pc:grpChg>
        <pc:grpChg chg="add">
          <ac:chgData name="Hiranya Pd Bastakoti" userId="S::hiranya@prime.edu.np::b464b06c-364f-4a81-ae2f-6f3a473cd559" providerId="AD" clId="Web-{6BB8CBAB-824D-A051-9F29-D1FEB4085395}" dt="2024-03-17T07:18:37.559" v="88"/>
          <ac:grpSpMkLst>
            <pc:docMk/>
            <pc:sldMk cId="109857222" sldId="256"/>
            <ac:grpSpMk id="31" creationId="{3AF6A671-C637-4547-85F4-51B6D1881399}"/>
          </ac:grpSpMkLst>
        </pc:grpChg>
        <pc:picChg chg="add mod">
          <ac:chgData name="Hiranya Pd Bastakoti" userId="S::hiranya@prime.edu.np::b464b06c-364f-4a81-ae2f-6f3a473cd559" providerId="AD" clId="Web-{6BB8CBAB-824D-A051-9F29-D1FEB4085395}" dt="2024-03-17T07:18:37.559" v="88"/>
          <ac:picMkLst>
            <pc:docMk/>
            <pc:sldMk cId="109857222" sldId="256"/>
            <ac:picMk id="4" creationId="{EEEDE139-277D-1ADA-643D-429F2AB63514}"/>
          </ac:picMkLst>
        </pc:picChg>
        <pc:picChg chg="del">
          <ac:chgData name="Hiranya Pd Bastakoti" userId="S::hiranya@prime.edu.np::b464b06c-364f-4a81-ae2f-6f3a473cd559" providerId="AD" clId="Web-{6BB8CBAB-824D-A051-9F29-D1FEB4085395}" dt="2024-03-17T07:17:48.557" v="83"/>
          <ac:picMkLst>
            <pc:docMk/>
            <pc:sldMk cId="109857222" sldId="256"/>
            <ac:picMk id="5" creationId="{87CBE72D-4657-9189-12B1-21E73A6C22FE}"/>
          </ac:picMkLst>
        </pc:picChg>
      </pc:sldChg>
      <pc:sldChg chg="addSp delSp modSp new mod setBg">
        <pc:chgData name="Hiranya Pd Bastakoti" userId="S::hiranya@prime.edu.np::b464b06c-364f-4a81-ae2f-6f3a473cd559" providerId="AD" clId="Web-{6BB8CBAB-824D-A051-9F29-D1FEB4085395}" dt="2024-03-17T07:14:29.002" v="82" actId="14100"/>
        <pc:sldMkLst>
          <pc:docMk/>
          <pc:sldMk cId="2103859254" sldId="266"/>
        </pc:sldMkLst>
        <pc:spChg chg="mod">
          <ac:chgData name="Hiranya Pd Bastakoti" userId="S::hiranya@prime.edu.np::b464b06c-364f-4a81-ae2f-6f3a473cd559" providerId="AD" clId="Web-{6BB8CBAB-824D-A051-9F29-D1FEB4085395}" dt="2024-03-17T07:13:55.735" v="76"/>
          <ac:spMkLst>
            <pc:docMk/>
            <pc:sldMk cId="2103859254" sldId="266"/>
            <ac:spMk id="2" creationId="{C28731F3-D0F8-0F23-EB47-286645503C53}"/>
          </ac:spMkLst>
        </pc:spChg>
        <pc:spChg chg="mod">
          <ac:chgData name="Hiranya Pd Bastakoti" userId="S::hiranya@prime.edu.np::b464b06c-364f-4a81-ae2f-6f3a473cd559" providerId="AD" clId="Web-{6BB8CBAB-824D-A051-9F29-D1FEB4085395}" dt="2024-03-17T07:14:29.002" v="82" actId="14100"/>
          <ac:spMkLst>
            <pc:docMk/>
            <pc:sldMk cId="2103859254" sldId="266"/>
            <ac:spMk id="3" creationId="{7DE7D889-1CC2-DE2F-4BC1-D3F6FE7CC1C2}"/>
          </ac:spMkLst>
        </pc:spChg>
        <pc:spChg chg="add del">
          <ac:chgData name="Hiranya Pd Bastakoti" userId="S::hiranya@prime.edu.np::b464b06c-364f-4a81-ae2f-6f3a473cd559" providerId="AD" clId="Web-{6BB8CBAB-824D-A051-9F29-D1FEB4085395}" dt="2024-03-17T07:14:08.220" v="77"/>
          <ac:spMkLst>
            <pc:docMk/>
            <pc:sldMk cId="2103859254" sldId="266"/>
            <ac:spMk id="9" creationId="{743AA782-23D1-4521-8CAD-47662984AA08}"/>
          </ac:spMkLst>
        </pc:spChg>
        <pc:spChg chg="add del">
          <ac:chgData name="Hiranya Pd Bastakoti" userId="S::hiranya@prime.edu.np::b464b06c-364f-4a81-ae2f-6f3a473cd559" providerId="AD" clId="Web-{6BB8CBAB-824D-A051-9F29-D1FEB4085395}" dt="2024-03-17T07:14:08.220" v="77"/>
          <ac:spMkLst>
            <pc:docMk/>
            <pc:sldMk cId="2103859254" sldId="266"/>
            <ac:spMk id="11" creationId="{71877DBC-BB60-40F0-AC93-2ACDBAAE60CE}"/>
          </ac:spMkLst>
        </pc:spChg>
        <pc:spChg chg="add">
          <ac:chgData name="Hiranya Pd Bastakoti" userId="S::hiranya@prime.edu.np::b464b06c-364f-4a81-ae2f-6f3a473cd559" providerId="AD" clId="Web-{6BB8CBAB-824D-A051-9F29-D1FEB4085395}" dt="2024-03-17T07:14:08.220" v="77"/>
          <ac:spMkLst>
            <pc:docMk/>
            <pc:sldMk cId="2103859254" sldId="266"/>
            <ac:spMk id="13" creationId="{743AA782-23D1-4521-8CAD-47662984AA08}"/>
          </ac:spMkLst>
        </pc:spChg>
        <pc:spChg chg="add">
          <ac:chgData name="Hiranya Pd Bastakoti" userId="S::hiranya@prime.edu.np::b464b06c-364f-4a81-ae2f-6f3a473cd559" providerId="AD" clId="Web-{6BB8CBAB-824D-A051-9F29-D1FEB4085395}" dt="2024-03-17T07:14:08.220" v="77"/>
          <ac:spMkLst>
            <pc:docMk/>
            <pc:sldMk cId="2103859254" sldId="266"/>
            <ac:spMk id="14" creationId="{650D18FE-0824-4A46-B22C-A86B52E5780A}"/>
          </ac:spMkLst>
        </pc:spChg>
        <pc:spChg chg="add del">
          <ac:chgData name="Hiranya Pd Bastakoti" userId="S::hiranya@prime.edu.np::b464b06c-364f-4a81-ae2f-6f3a473cd559" providerId="AD" clId="Web-{6BB8CBAB-824D-A051-9F29-D1FEB4085395}" dt="2024-03-17T07:13:55.735" v="76"/>
          <ac:spMkLst>
            <pc:docMk/>
            <pc:sldMk cId="2103859254" sldId="266"/>
            <ac:spMk id="16" creationId="{45D37F4E-DDB4-456B-97E0-9937730A039F}"/>
          </ac:spMkLst>
        </pc:spChg>
        <pc:spChg chg="add del">
          <ac:chgData name="Hiranya Pd Bastakoti" userId="S::hiranya@prime.edu.np::b464b06c-364f-4a81-ae2f-6f3a473cd559" providerId="AD" clId="Web-{6BB8CBAB-824D-A051-9F29-D1FEB4085395}" dt="2024-03-17T07:13:55.735" v="76"/>
          <ac:spMkLst>
            <pc:docMk/>
            <pc:sldMk cId="2103859254" sldId="266"/>
            <ac:spMk id="18" creationId="{B2DD41CD-8F47-4F56-AD12-4E2FF7696987}"/>
          </ac:spMkLst>
        </pc:spChg>
        <pc:picChg chg="add mod">
          <ac:chgData name="Hiranya Pd Bastakoti" userId="S::hiranya@prime.edu.np::b464b06c-364f-4a81-ae2f-6f3a473cd559" providerId="AD" clId="Web-{6BB8CBAB-824D-A051-9F29-D1FEB4085395}" dt="2024-03-17T07:14:08.220" v="77"/>
          <ac:picMkLst>
            <pc:docMk/>
            <pc:sldMk cId="2103859254" sldId="266"/>
            <ac:picMk id="4" creationId="{4F36A4AD-33A4-BADD-66A3-026EB134BA78}"/>
          </ac:picMkLst>
        </pc:picChg>
      </pc:sldChg>
      <pc:sldChg chg="addSp delSp modSp new">
        <pc:chgData name="Hiranya Pd Bastakoti" userId="S::hiranya@prime.edu.np::b464b06c-364f-4a81-ae2f-6f3a473cd559" providerId="AD" clId="Web-{6BB8CBAB-824D-A051-9F29-D1FEB4085395}" dt="2024-03-17T07:11:43.291" v="50" actId="20577"/>
        <pc:sldMkLst>
          <pc:docMk/>
          <pc:sldMk cId="385790819" sldId="267"/>
        </pc:sldMkLst>
        <pc:spChg chg="mod">
          <ac:chgData name="Hiranya Pd Bastakoti" userId="S::hiranya@prime.edu.np::b464b06c-364f-4a81-ae2f-6f3a473cd559" providerId="AD" clId="Web-{6BB8CBAB-824D-A051-9F29-D1FEB4085395}" dt="2024-03-17T07:11:43.291" v="50" actId="20577"/>
          <ac:spMkLst>
            <pc:docMk/>
            <pc:sldMk cId="385790819" sldId="267"/>
            <ac:spMk id="2" creationId="{4E6A6695-3078-B10E-3B50-0B4A633730DF}"/>
          </ac:spMkLst>
        </pc:spChg>
        <pc:spChg chg="add del mod">
          <ac:chgData name="Hiranya Pd Bastakoti" userId="S::hiranya@prime.edu.np::b464b06c-364f-4a81-ae2f-6f3a473cd559" providerId="AD" clId="Web-{6BB8CBAB-824D-A051-9F29-D1FEB4085395}" dt="2024-03-17T07:11:33.540" v="49"/>
          <ac:spMkLst>
            <pc:docMk/>
            <pc:sldMk cId="385790819" sldId="267"/>
            <ac:spMk id="3" creationId="{DC03563C-1C0D-A458-A1E3-38D7804C3C5B}"/>
          </ac:spMkLst>
        </pc:spChg>
        <pc:graphicFrameChg chg="add del">
          <ac:chgData name="Hiranya Pd Bastakoti" userId="S::hiranya@prime.edu.np::b464b06c-364f-4a81-ae2f-6f3a473cd559" providerId="AD" clId="Web-{6BB8CBAB-824D-A051-9F29-D1FEB4085395}" dt="2024-03-17T07:11:33.493" v="48"/>
          <ac:graphicFrameMkLst>
            <pc:docMk/>
            <pc:sldMk cId="385790819" sldId="267"/>
            <ac:graphicFrameMk id="5" creationId="{7741F59C-71B5-93F7-D054-BEE81DBB267F}"/>
          </ac:graphicFrameMkLst>
        </pc:graphicFrameChg>
        <pc:graphicFrameChg chg="add">
          <ac:chgData name="Hiranya Pd Bastakoti" userId="S::hiranya@prime.edu.np::b464b06c-364f-4a81-ae2f-6f3a473cd559" providerId="AD" clId="Web-{6BB8CBAB-824D-A051-9F29-D1FEB4085395}" dt="2024-03-17T07:11:33.540" v="49"/>
          <ac:graphicFrameMkLst>
            <pc:docMk/>
            <pc:sldMk cId="385790819" sldId="267"/>
            <ac:graphicFrameMk id="7" creationId="{0978DF75-6376-2FCD-685F-43E56189EA2E}"/>
          </ac:graphicFrameMkLst>
        </pc:graphicFrameChg>
      </pc:sldChg>
      <pc:sldChg chg="addSp delSp modSp new mod setBg">
        <pc:chgData name="Hiranya Pd Bastakoti" userId="S::hiranya@prime.edu.np::b464b06c-364f-4a81-ae2f-6f3a473cd559" providerId="AD" clId="Web-{6BB8CBAB-824D-A051-9F29-D1FEB4085395}" dt="2024-03-17T07:56:10.646" v="239"/>
        <pc:sldMkLst>
          <pc:docMk/>
          <pc:sldMk cId="2025984605" sldId="268"/>
        </pc:sldMkLst>
        <pc:spChg chg="mod">
          <ac:chgData name="Hiranya Pd Bastakoti" userId="S::hiranya@prime.edu.np::b464b06c-364f-4a81-ae2f-6f3a473cd559" providerId="AD" clId="Web-{6BB8CBAB-824D-A051-9F29-D1FEB4085395}" dt="2024-03-17T07:56:10.646" v="239"/>
          <ac:spMkLst>
            <pc:docMk/>
            <pc:sldMk cId="2025984605" sldId="268"/>
            <ac:spMk id="2" creationId="{1BAB7762-C7B1-FD24-4248-CE94978ABE0D}"/>
          </ac:spMkLst>
        </pc:spChg>
        <pc:spChg chg="del">
          <ac:chgData name="Hiranya Pd Bastakoti" userId="S::hiranya@prime.edu.np::b464b06c-364f-4a81-ae2f-6f3a473cd559" providerId="AD" clId="Web-{6BB8CBAB-824D-A051-9F29-D1FEB4085395}" dt="2024-03-17T07:56:02.036" v="236"/>
          <ac:spMkLst>
            <pc:docMk/>
            <pc:sldMk cId="2025984605" sldId="268"/>
            <ac:spMk id="3" creationId="{247FB295-F1B0-FE3B-12C6-3D69A002DC13}"/>
          </ac:spMkLst>
        </pc:spChg>
        <pc:spChg chg="add">
          <ac:chgData name="Hiranya Pd Bastakoti" userId="S::hiranya@prime.edu.np::b464b06c-364f-4a81-ae2f-6f3a473cd559" providerId="AD" clId="Web-{6BB8CBAB-824D-A051-9F29-D1FEB4085395}" dt="2024-03-17T07:56:10.646" v="239"/>
          <ac:spMkLst>
            <pc:docMk/>
            <pc:sldMk cId="2025984605" sldId="268"/>
            <ac:spMk id="9" creationId="{665DBBEF-238B-476B-96AB-8AAC3224ECEA}"/>
          </ac:spMkLst>
        </pc:spChg>
        <pc:spChg chg="add">
          <ac:chgData name="Hiranya Pd Bastakoti" userId="S::hiranya@prime.edu.np::b464b06c-364f-4a81-ae2f-6f3a473cd559" providerId="AD" clId="Web-{6BB8CBAB-824D-A051-9F29-D1FEB4085395}" dt="2024-03-17T07:56:10.646" v="239"/>
          <ac:spMkLst>
            <pc:docMk/>
            <pc:sldMk cId="2025984605" sldId="268"/>
            <ac:spMk id="11" creationId="{3FCFB1DE-0B7E-48CC-BA90-B2AB0889F9D6}"/>
          </ac:spMkLst>
        </pc:spChg>
        <pc:picChg chg="add mod ord">
          <ac:chgData name="Hiranya Pd Bastakoti" userId="S::hiranya@prime.edu.np::b464b06c-364f-4a81-ae2f-6f3a473cd559" providerId="AD" clId="Web-{6BB8CBAB-824D-A051-9F29-D1FEB4085395}" dt="2024-03-17T07:56:10.646" v="239"/>
          <ac:picMkLst>
            <pc:docMk/>
            <pc:sldMk cId="2025984605" sldId="268"/>
            <ac:picMk id="4" creationId="{41A88285-785A-9707-6690-57FEDEA40D3B}"/>
          </ac:picMkLst>
        </pc:picChg>
      </pc:sldChg>
      <pc:sldChg chg="addSp delSp modSp new">
        <pc:chgData name="Hiranya Pd Bastakoti" userId="S::hiranya@prime.edu.np::b464b06c-364f-4a81-ae2f-6f3a473cd559" providerId="AD" clId="Web-{6BB8CBAB-824D-A051-9F29-D1FEB4085395}" dt="2024-03-17T07:31:08.525" v="131" actId="20577"/>
        <pc:sldMkLst>
          <pc:docMk/>
          <pc:sldMk cId="398507180" sldId="269"/>
        </pc:sldMkLst>
        <pc:spChg chg="mod">
          <ac:chgData name="Hiranya Pd Bastakoti" userId="S::hiranya@prime.edu.np::b464b06c-364f-4a81-ae2f-6f3a473cd559" providerId="AD" clId="Web-{6BB8CBAB-824D-A051-9F29-D1FEB4085395}" dt="2024-03-17T07:31:08.525" v="131" actId="20577"/>
          <ac:spMkLst>
            <pc:docMk/>
            <pc:sldMk cId="398507180" sldId="269"/>
            <ac:spMk id="2" creationId="{B66D7789-C2CB-0B23-5EAE-EE9596525471}"/>
          </ac:spMkLst>
        </pc:spChg>
        <pc:spChg chg="del mod">
          <ac:chgData name="Hiranya Pd Bastakoti" userId="S::hiranya@prime.edu.np::b464b06c-364f-4a81-ae2f-6f3a473cd559" providerId="AD" clId="Web-{6BB8CBAB-824D-A051-9F29-D1FEB4085395}" dt="2024-03-17T07:30:52.744" v="130"/>
          <ac:spMkLst>
            <pc:docMk/>
            <pc:sldMk cId="398507180" sldId="269"/>
            <ac:spMk id="3" creationId="{A2A633C0-3E11-D089-0E3C-C50829056A27}"/>
          </ac:spMkLst>
        </pc:spChg>
        <pc:graphicFrameChg chg="add">
          <ac:chgData name="Hiranya Pd Bastakoti" userId="S::hiranya@prime.edu.np::b464b06c-364f-4a81-ae2f-6f3a473cd559" providerId="AD" clId="Web-{6BB8CBAB-824D-A051-9F29-D1FEB4085395}" dt="2024-03-17T07:30:52.744" v="130"/>
          <ac:graphicFrameMkLst>
            <pc:docMk/>
            <pc:sldMk cId="398507180" sldId="269"/>
            <ac:graphicFrameMk id="5" creationId="{ECA5041C-CFAA-2B8E-9F62-578E80EB81E5}"/>
          </ac:graphicFrameMkLst>
        </pc:graphicFrameChg>
      </pc:sldChg>
      <pc:sldChg chg="addSp delSp modSp new">
        <pc:chgData name="Hiranya Pd Bastakoti" userId="S::hiranya@prime.edu.np::b464b06c-364f-4a81-ae2f-6f3a473cd559" providerId="AD" clId="Web-{6BB8CBAB-824D-A051-9F29-D1FEB4085395}" dt="2024-03-17T07:47:36.298" v="195" actId="14100"/>
        <pc:sldMkLst>
          <pc:docMk/>
          <pc:sldMk cId="2176987435" sldId="270"/>
        </pc:sldMkLst>
        <pc:spChg chg="mod">
          <ac:chgData name="Hiranya Pd Bastakoti" userId="S::hiranya@prime.edu.np::b464b06c-364f-4a81-ae2f-6f3a473cd559" providerId="AD" clId="Web-{6BB8CBAB-824D-A051-9F29-D1FEB4085395}" dt="2024-03-17T07:47:32.188" v="194" actId="20577"/>
          <ac:spMkLst>
            <pc:docMk/>
            <pc:sldMk cId="2176987435" sldId="270"/>
            <ac:spMk id="2" creationId="{14F3F81D-11D0-BD6A-4448-C1909D143E5A}"/>
          </ac:spMkLst>
        </pc:spChg>
        <pc:spChg chg="del">
          <ac:chgData name="Hiranya Pd Bastakoti" userId="S::hiranya@prime.edu.np::b464b06c-364f-4a81-ae2f-6f3a473cd559" providerId="AD" clId="Web-{6BB8CBAB-824D-A051-9F29-D1FEB4085395}" dt="2024-03-17T07:33:41.766" v="133"/>
          <ac:spMkLst>
            <pc:docMk/>
            <pc:sldMk cId="2176987435" sldId="270"/>
            <ac:spMk id="3" creationId="{61AF1B19-9FB7-0B41-49F6-78EABE4C96CE}"/>
          </ac:spMkLst>
        </pc:spChg>
        <pc:picChg chg="add mod ord">
          <ac:chgData name="Hiranya Pd Bastakoti" userId="S::hiranya@prime.edu.np::b464b06c-364f-4a81-ae2f-6f3a473cd559" providerId="AD" clId="Web-{6BB8CBAB-824D-A051-9F29-D1FEB4085395}" dt="2024-03-17T07:35:34.676" v="142" actId="14100"/>
          <ac:picMkLst>
            <pc:docMk/>
            <pc:sldMk cId="2176987435" sldId="270"/>
            <ac:picMk id="4" creationId="{A04226B9-E7AA-7188-0554-EEDAFA429F42}"/>
          </ac:picMkLst>
        </pc:picChg>
        <pc:picChg chg="add mod">
          <ac:chgData name="Hiranya Pd Bastakoti" userId="S::hiranya@prime.edu.np::b464b06c-364f-4a81-ae2f-6f3a473cd559" providerId="AD" clId="Web-{6BB8CBAB-824D-A051-9F29-D1FEB4085395}" dt="2024-03-17T07:47:36.298" v="195" actId="14100"/>
          <ac:picMkLst>
            <pc:docMk/>
            <pc:sldMk cId="2176987435" sldId="270"/>
            <ac:picMk id="5" creationId="{E6359AD4-781D-3328-3613-34D0C9F58605}"/>
          </ac:picMkLst>
        </pc:picChg>
      </pc:sldChg>
      <pc:sldChg chg="modSp new del">
        <pc:chgData name="Hiranya Pd Bastakoti" userId="S::hiranya@prime.edu.np::b464b06c-364f-4a81-ae2f-6f3a473cd559" providerId="AD" clId="Web-{6BB8CBAB-824D-A051-9F29-D1FEB4085395}" dt="2024-03-17T07:47:05.078" v="178"/>
        <pc:sldMkLst>
          <pc:docMk/>
          <pc:sldMk cId="2864844838" sldId="271"/>
        </pc:sldMkLst>
        <pc:spChg chg="mod">
          <ac:chgData name="Hiranya Pd Bastakoti" userId="S::hiranya@prime.edu.np::b464b06c-364f-4a81-ae2f-6f3a473cd559" providerId="AD" clId="Web-{6BB8CBAB-824D-A051-9F29-D1FEB4085395}" dt="2024-03-17T07:37:49.041" v="155" actId="14100"/>
          <ac:spMkLst>
            <pc:docMk/>
            <pc:sldMk cId="2864844838" sldId="271"/>
            <ac:spMk id="3" creationId="{821CF3B0-8082-90A7-D2D3-B172A75BFB95}"/>
          </ac:spMkLst>
        </pc:spChg>
      </pc:sldChg>
      <pc:sldChg chg="addSp delSp modSp new mod setBg">
        <pc:chgData name="Hiranya Pd Bastakoti" userId="S::hiranya@prime.edu.np::b464b06c-364f-4a81-ae2f-6f3a473cd559" providerId="AD" clId="Web-{6BB8CBAB-824D-A051-9F29-D1FEB4085395}" dt="2024-03-17T07:51:40.432" v="221" actId="14100"/>
        <pc:sldMkLst>
          <pc:docMk/>
          <pc:sldMk cId="3105372978" sldId="272"/>
        </pc:sldMkLst>
        <pc:spChg chg="mod">
          <ac:chgData name="Hiranya Pd Bastakoti" userId="S::hiranya@prime.edu.np::b464b06c-364f-4a81-ae2f-6f3a473cd559" providerId="AD" clId="Web-{6BB8CBAB-824D-A051-9F29-D1FEB4085395}" dt="2024-03-17T07:51:31.885" v="220"/>
          <ac:spMkLst>
            <pc:docMk/>
            <pc:sldMk cId="3105372978" sldId="272"/>
            <ac:spMk id="2" creationId="{9D2C2797-0A0A-88CE-4EF5-61A2A824F88B}"/>
          </ac:spMkLst>
        </pc:spChg>
        <pc:spChg chg="mod">
          <ac:chgData name="Hiranya Pd Bastakoti" userId="S::hiranya@prime.edu.np::b464b06c-364f-4a81-ae2f-6f3a473cd559" providerId="AD" clId="Web-{6BB8CBAB-824D-A051-9F29-D1FEB4085395}" dt="2024-03-17T07:51:40.432" v="221" actId="14100"/>
          <ac:spMkLst>
            <pc:docMk/>
            <pc:sldMk cId="3105372978" sldId="272"/>
            <ac:spMk id="3" creationId="{722C0066-BDDD-4B61-BF7C-F79F79E8CCE9}"/>
          </ac:spMkLst>
        </pc:spChg>
        <pc:spChg chg="add del">
          <ac:chgData name="Hiranya Pd Bastakoti" userId="S::hiranya@prime.edu.np::b464b06c-364f-4a81-ae2f-6f3a473cd559" providerId="AD" clId="Web-{6BB8CBAB-824D-A051-9F29-D1FEB4085395}" dt="2024-03-17T07:51:31.885" v="220"/>
          <ac:spMkLst>
            <pc:docMk/>
            <pc:sldMk cId="3105372978" sldId="272"/>
            <ac:spMk id="8" creationId="{100EDD19-6802-4EC3-95CE-CFFAB042CFD6}"/>
          </ac:spMkLst>
        </pc:spChg>
        <pc:spChg chg="add del">
          <ac:chgData name="Hiranya Pd Bastakoti" userId="S::hiranya@prime.edu.np::b464b06c-364f-4a81-ae2f-6f3a473cd559" providerId="AD" clId="Web-{6BB8CBAB-824D-A051-9F29-D1FEB4085395}" dt="2024-03-17T07:51:31.885" v="220"/>
          <ac:spMkLst>
            <pc:docMk/>
            <pc:sldMk cId="3105372978" sldId="272"/>
            <ac:spMk id="10" creationId="{DB17E863-922E-4C26-BD64-E8FD41D28661}"/>
          </ac:spMkLst>
        </pc:spChg>
        <pc:spChg chg="add">
          <ac:chgData name="Hiranya Pd Bastakoti" userId="S::hiranya@prime.edu.np::b464b06c-364f-4a81-ae2f-6f3a473cd559" providerId="AD" clId="Web-{6BB8CBAB-824D-A051-9F29-D1FEB4085395}" dt="2024-03-17T07:51:31.885" v="220"/>
          <ac:spMkLst>
            <pc:docMk/>
            <pc:sldMk cId="3105372978" sldId="272"/>
            <ac:spMk id="15" creationId="{1BB867FF-FC45-48F7-8104-F89BE54909F1}"/>
          </ac:spMkLst>
        </pc:spChg>
        <pc:spChg chg="add">
          <ac:chgData name="Hiranya Pd Bastakoti" userId="S::hiranya@prime.edu.np::b464b06c-364f-4a81-ae2f-6f3a473cd559" providerId="AD" clId="Web-{6BB8CBAB-824D-A051-9F29-D1FEB4085395}" dt="2024-03-17T07:51:31.885" v="220"/>
          <ac:spMkLst>
            <pc:docMk/>
            <pc:sldMk cId="3105372978" sldId="272"/>
            <ac:spMk id="17" creationId="{8BB56887-D0D5-4F0C-9E19-7247EB83C8B7}"/>
          </ac:spMkLst>
        </pc:spChg>
        <pc:spChg chg="add">
          <ac:chgData name="Hiranya Pd Bastakoti" userId="S::hiranya@prime.edu.np::b464b06c-364f-4a81-ae2f-6f3a473cd559" providerId="AD" clId="Web-{6BB8CBAB-824D-A051-9F29-D1FEB4085395}" dt="2024-03-17T07:51:31.885" v="220"/>
          <ac:spMkLst>
            <pc:docMk/>
            <pc:sldMk cId="3105372978" sldId="272"/>
            <ac:spMk id="19" creationId="{081E4A58-353D-44AE-B2FC-2A74E2E400F7}"/>
          </ac:spMkLst>
        </pc:spChg>
      </pc:sldChg>
      <pc:sldChg chg="addSp modSp new mod setBg">
        <pc:chgData name="Hiranya Pd Bastakoti" userId="S::hiranya@prime.edu.np::b464b06c-364f-4a81-ae2f-6f3a473cd559" providerId="AD" clId="Web-{6BB8CBAB-824D-A051-9F29-D1FEB4085395}" dt="2024-03-17T08:06:04.153" v="278"/>
        <pc:sldMkLst>
          <pc:docMk/>
          <pc:sldMk cId="4238785213" sldId="273"/>
        </pc:sldMkLst>
        <pc:spChg chg="mod">
          <ac:chgData name="Hiranya Pd Bastakoti" userId="S::hiranya@prime.edu.np::b464b06c-364f-4a81-ae2f-6f3a473cd559" providerId="AD" clId="Web-{6BB8CBAB-824D-A051-9F29-D1FEB4085395}" dt="2024-03-17T08:06:04.153" v="278"/>
          <ac:spMkLst>
            <pc:docMk/>
            <pc:sldMk cId="4238785213" sldId="273"/>
            <ac:spMk id="2" creationId="{9C5B4B35-CDCF-6E54-6577-86C615D3EB67}"/>
          </ac:spMkLst>
        </pc:spChg>
        <pc:spChg chg="mod">
          <ac:chgData name="Hiranya Pd Bastakoti" userId="S::hiranya@prime.edu.np::b464b06c-364f-4a81-ae2f-6f3a473cd559" providerId="AD" clId="Web-{6BB8CBAB-824D-A051-9F29-D1FEB4085395}" dt="2024-03-17T08:06:04.153" v="278"/>
          <ac:spMkLst>
            <pc:docMk/>
            <pc:sldMk cId="4238785213" sldId="273"/>
            <ac:spMk id="3" creationId="{E0DD666E-774B-FD50-90F7-F285E82C920D}"/>
          </ac:spMkLst>
        </pc:spChg>
        <pc:spChg chg="add">
          <ac:chgData name="Hiranya Pd Bastakoti" userId="S::hiranya@prime.edu.np::b464b06c-364f-4a81-ae2f-6f3a473cd559" providerId="AD" clId="Web-{6BB8CBAB-824D-A051-9F29-D1FEB4085395}" dt="2024-03-17T08:06:04.153" v="278"/>
          <ac:spMkLst>
            <pc:docMk/>
            <pc:sldMk cId="4238785213" sldId="273"/>
            <ac:spMk id="8" creationId="{100EDD19-6802-4EC3-95CE-CFFAB042CFD6}"/>
          </ac:spMkLst>
        </pc:spChg>
        <pc:spChg chg="add">
          <ac:chgData name="Hiranya Pd Bastakoti" userId="S::hiranya@prime.edu.np::b464b06c-364f-4a81-ae2f-6f3a473cd559" providerId="AD" clId="Web-{6BB8CBAB-824D-A051-9F29-D1FEB4085395}" dt="2024-03-17T08:06:04.153" v="278"/>
          <ac:spMkLst>
            <pc:docMk/>
            <pc:sldMk cId="4238785213" sldId="273"/>
            <ac:spMk id="10" creationId="{DB17E863-922E-4C26-BD64-E8FD41D28661}"/>
          </ac:spMkLst>
        </pc:spChg>
      </pc:sldChg>
      <pc:sldChg chg="addSp modSp add mod replId setBg">
        <pc:chgData name="Hiranya Pd Bastakoti" userId="S::hiranya@prime.edu.np::b464b06c-364f-4a81-ae2f-6f3a473cd559" providerId="AD" clId="Web-{6BB8CBAB-824D-A051-9F29-D1FEB4085395}" dt="2024-03-17T08:06:11.107" v="279"/>
        <pc:sldMkLst>
          <pc:docMk/>
          <pc:sldMk cId="77177018" sldId="274"/>
        </pc:sldMkLst>
        <pc:spChg chg="mod">
          <ac:chgData name="Hiranya Pd Bastakoti" userId="S::hiranya@prime.edu.np::b464b06c-364f-4a81-ae2f-6f3a473cd559" providerId="AD" clId="Web-{6BB8CBAB-824D-A051-9F29-D1FEB4085395}" dt="2024-03-17T08:06:11.107" v="279"/>
          <ac:spMkLst>
            <pc:docMk/>
            <pc:sldMk cId="77177018" sldId="274"/>
            <ac:spMk id="2" creationId="{9C5B4B35-CDCF-6E54-6577-86C615D3EB67}"/>
          </ac:spMkLst>
        </pc:spChg>
        <pc:spChg chg="mod">
          <ac:chgData name="Hiranya Pd Bastakoti" userId="S::hiranya@prime.edu.np::b464b06c-364f-4a81-ae2f-6f3a473cd559" providerId="AD" clId="Web-{6BB8CBAB-824D-A051-9F29-D1FEB4085395}" dt="2024-03-17T08:06:11.107" v="279"/>
          <ac:spMkLst>
            <pc:docMk/>
            <pc:sldMk cId="77177018" sldId="274"/>
            <ac:spMk id="3" creationId="{E0DD666E-774B-FD50-90F7-F285E82C920D}"/>
          </ac:spMkLst>
        </pc:spChg>
        <pc:spChg chg="add">
          <ac:chgData name="Hiranya Pd Bastakoti" userId="S::hiranya@prime.edu.np::b464b06c-364f-4a81-ae2f-6f3a473cd559" providerId="AD" clId="Web-{6BB8CBAB-824D-A051-9F29-D1FEB4085395}" dt="2024-03-17T08:06:11.107" v="279"/>
          <ac:spMkLst>
            <pc:docMk/>
            <pc:sldMk cId="77177018" sldId="274"/>
            <ac:spMk id="8" creationId="{1BB867FF-FC45-48F7-8104-F89BE54909F1}"/>
          </ac:spMkLst>
        </pc:spChg>
        <pc:spChg chg="add">
          <ac:chgData name="Hiranya Pd Bastakoti" userId="S::hiranya@prime.edu.np::b464b06c-364f-4a81-ae2f-6f3a473cd559" providerId="AD" clId="Web-{6BB8CBAB-824D-A051-9F29-D1FEB4085395}" dt="2024-03-17T08:06:11.107" v="279"/>
          <ac:spMkLst>
            <pc:docMk/>
            <pc:sldMk cId="77177018" sldId="274"/>
            <ac:spMk id="10" creationId="{8BB56887-D0D5-4F0C-9E19-7247EB83C8B7}"/>
          </ac:spMkLst>
        </pc:spChg>
        <pc:spChg chg="add">
          <ac:chgData name="Hiranya Pd Bastakoti" userId="S::hiranya@prime.edu.np::b464b06c-364f-4a81-ae2f-6f3a473cd559" providerId="AD" clId="Web-{6BB8CBAB-824D-A051-9F29-D1FEB4085395}" dt="2024-03-17T08:06:11.107" v="279"/>
          <ac:spMkLst>
            <pc:docMk/>
            <pc:sldMk cId="77177018" sldId="274"/>
            <ac:spMk id="12" creationId="{081E4A58-353D-44AE-B2FC-2A74E2E400F7}"/>
          </ac:spMkLst>
        </pc:spChg>
      </pc:sldChg>
      <pc:sldChg chg="addSp delSp modSp new mod setBg">
        <pc:chgData name="Hiranya Pd Bastakoti" userId="S::hiranya@prime.edu.np::b464b06c-364f-4a81-ae2f-6f3a473cd559" providerId="AD" clId="Web-{6BB8CBAB-824D-A051-9F29-D1FEB4085395}" dt="2024-03-17T08:09:51.099" v="282"/>
        <pc:sldMkLst>
          <pc:docMk/>
          <pc:sldMk cId="2865444720" sldId="275"/>
        </pc:sldMkLst>
        <pc:spChg chg="del">
          <ac:chgData name="Hiranya Pd Bastakoti" userId="S::hiranya@prime.edu.np::b464b06c-364f-4a81-ae2f-6f3a473cd559" providerId="AD" clId="Web-{6BB8CBAB-824D-A051-9F29-D1FEB4085395}" dt="2024-03-17T08:09:51.099" v="282"/>
          <ac:spMkLst>
            <pc:docMk/>
            <pc:sldMk cId="2865444720" sldId="275"/>
            <ac:spMk id="2" creationId="{E75F0209-BDC8-490A-89D4-9D3C025AAFA1}"/>
          </ac:spMkLst>
        </pc:spChg>
        <pc:spChg chg="del">
          <ac:chgData name="Hiranya Pd Bastakoti" userId="S::hiranya@prime.edu.np::b464b06c-364f-4a81-ae2f-6f3a473cd559" providerId="AD" clId="Web-{6BB8CBAB-824D-A051-9F29-D1FEB4085395}" dt="2024-03-17T08:09:46.474" v="281"/>
          <ac:spMkLst>
            <pc:docMk/>
            <pc:sldMk cId="2865444720" sldId="275"/>
            <ac:spMk id="3" creationId="{DC0356F9-DFF2-BB34-C07C-719E169726AF}"/>
          </ac:spMkLst>
        </pc:spChg>
        <pc:spChg chg="add">
          <ac:chgData name="Hiranya Pd Bastakoti" userId="S::hiranya@prime.edu.np::b464b06c-364f-4a81-ae2f-6f3a473cd559" providerId="AD" clId="Web-{6BB8CBAB-824D-A051-9F29-D1FEB4085395}" dt="2024-03-17T08:09:51.099" v="282"/>
          <ac:spMkLst>
            <pc:docMk/>
            <pc:sldMk cId="2865444720" sldId="275"/>
            <ac:spMk id="9" creationId="{F3060C83-F051-4F0E-ABAD-AA0DFC48B218}"/>
          </ac:spMkLst>
        </pc:spChg>
        <pc:spChg chg="add">
          <ac:chgData name="Hiranya Pd Bastakoti" userId="S::hiranya@prime.edu.np::b464b06c-364f-4a81-ae2f-6f3a473cd559" providerId="AD" clId="Web-{6BB8CBAB-824D-A051-9F29-D1FEB4085395}" dt="2024-03-17T08:09:51.099" v="282"/>
          <ac:spMkLst>
            <pc:docMk/>
            <pc:sldMk cId="2865444720" sldId="275"/>
            <ac:spMk id="11" creationId="{83C98ABE-055B-441F-B07E-44F97F083C39}"/>
          </ac:spMkLst>
        </pc:spChg>
        <pc:spChg chg="add">
          <ac:chgData name="Hiranya Pd Bastakoti" userId="S::hiranya@prime.edu.np::b464b06c-364f-4a81-ae2f-6f3a473cd559" providerId="AD" clId="Web-{6BB8CBAB-824D-A051-9F29-D1FEB4085395}" dt="2024-03-17T08:09:51.099" v="282"/>
          <ac:spMkLst>
            <pc:docMk/>
            <pc:sldMk cId="2865444720" sldId="275"/>
            <ac:spMk id="13" creationId="{29FDB030-9B49-4CED-8CCD-4D99382388AC}"/>
          </ac:spMkLst>
        </pc:spChg>
        <pc:spChg chg="add">
          <ac:chgData name="Hiranya Pd Bastakoti" userId="S::hiranya@prime.edu.np::b464b06c-364f-4a81-ae2f-6f3a473cd559" providerId="AD" clId="Web-{6BB8CBAB-824D-A051-9F29-D1FEB4085395}" dt="2024-03-17T08:09:51.099" v="282"/>
          <ac:spMkLst>
            <pc:docMk/>
            <pc:sldMk cId="2865444720" sldId="275"/>
            <ac:spMk id="15" creationId="{3783CA14-24A1-485C-8B30-D6A5D87987AD}"/>
          </ac:spMkLst>
        </pc:spChg>
        <pc:spChg chg="add">
          <ac:chgData name="Hiranya Pd Bastakoti" userId="S::hiranya@prime.edu.np::b464b06c-364f-4a81-ae2f-6f3a473cd559" providerId="AD" clId="Web-{6BB8CBAB-824D-A051-9F29-D1FEB4085395}" dt="2024-03-17T08:09:51.099" v="282"/>
          <ac:spMkLst>
            <pc:docMk/>
            <pc:sldMk cId="2865444720" sldId="275"/>
            <ac:spMk id="17" creationId="{9A97C86A-04D6-40F7-AE84-31AB43E6A846}"/>
          </ac:spMkLst>
        </pc:spChg>
        <pc:spChg chg="add">
          <ac:chgData name="Hiranya Pd Bastakoti" userId="S::hiranya@prime.edu.np::b464b06c-364f-4a81-ae2f-6f3a473cd559" providerId="AD" clId="Web-{6BB8CBAB-824D-A051-9F29-D1FEB4085395}" dt="2024-03-17T08:09:51.099" v="282"/>
          <ac:spMkLst>
            <pc:docMk/>
            <pc:sldMk cId="2865444720" sldId="275"/>
            <ac:spMk id="19" creationId="{FF9F2414-84E8-453E-B1F3-389FDE8192D9}"/>
          </ac:spMkLst>
        </pc:spChg>
        <pc:spChg chg="add">
          <ac:chgData name="Hiranya Pd Bastakoti" userId="S::hiranya@prime.edu.np::b464b06c-364f-4a81-ae2f-6f3a473cd559" providerId="AD" clId="Web-{6BB8CBAB-824D-A051-9F29-D1FEB4085395}" dt="2024-03-17T08:09:51.099" v="282"/>
          <ac:spMkLst>
            <pc:docMk/>
            <pc:sldMk cId="2865444720" sldId="275"/>
            <ac:spMk id="21" creationId="{3ECA69A1-7536-43AC-85EF-C7106179F5ED}"/>
          </ac:spMkLst>
        </pc:spChg>
        <pc:picChg chg="add mod ord">
          <ac:chgData name="Hiranya Pd Bastakoti" userId="S::hiranya@prime.edu.np::b464b06c-364f-4a81-ae2f-6f3a473cd559" providerId="AD" clId="Web-{6BB8CBAB-824D-A051-9F29-D1FEB4085395}" dt="2024-03-17T08:09:51.099" v="282"/>
          <ac:picMkLst>
            <pc:docMk/>
            <pc:sldMk cId="2865444720" sldId="275"/>
            <ac:picMk id="4" creationId="{F5195907-EAF7-EFC8-4A7F-A1B495B5957A}"/>
          </ac:picMkLst>
        </pc:picChg>
      </pc:sldChg>
      <pc:sldChg chg="addSp modSp new mod setBg">
        <pc:chgData name="Hiranya Pd Bastakoti" userId="S::hiranya@prime.edu.np::b464b06c-364f-4a81-ae2f-6f3a473cd559" providerId="AD" clId="Web-{6BB8CBAB-824D-A051-9F29-D1FEB4085395}" dt="2024-03-17T08:34:39.477" v="341" actId="14100"/>
        <pc:sldMkLst>
          <pc:docMk/>
          <pc:sldMk cId="1498824431" sldId="276"/>
        </pc:sldMkLst>
        <pc:spChg chg="mod">
          <ac:chgData name="Hiranya Pd Bastakoti" userId="S::hiranya@prime.edu.np::b464b06c-364f-4a81-ae2f-6f3a473cd559" providerId="AD" clId="Web-{6BB8CBAB-824D-A051-9F29-D1FEB4085395}" dt="2024-03-17T08:30:24.280" v="309"/>
          <ac:spMkLst>
            <pc:docMk/>
            <pc:sldMk cId="1498824431" sldId="276"/>
            <ac:spMk id="2" creationId="{2DF532B1-32EB-D6C8-FC0A-9B787D0F46BD}"/>
          </ac:spMkLst>
        </pc:spChg>
        <pc:spChg chg="mod">
          <ac:chgData name="Hiranya Pd Bastakoti" userId="S::hiranya@prime.edu.np::b464b06c-364f-4a81-ae2f-6f3a473cd559" providerId="AD" clId="Web-{6BB8CBAB-824D-A051-9F29-D1FEB4085395}" dt="2024-03-17T08:34:39.477" v="341" actId="14100"/>
          <ac:spMkLst>
            <pc:docMk/>
            <pc:sldMk cId="1498824431" sldId="276"/>
            <ac:spMk id="3" creationId="{9EFB376F-0E29-B1F7-7C8C-D86958255266}"/>
          </ac:spMkLst>
        </pc:spChg>
        <pc:spChg chg="add">
          <ac:chgData name="Hiranya Pd Bastakoti" userId="S::hiranya@prime.edu.np::b464b06c-364f-4a81-ae2f-6f3a473cd559" providerId="AD" clId="Web-{6BB8CBAB-824D-A051-9F29-D1FEB4085395}" dt="2024-03-17T08:30:24.280" v="309"/>
          <ac:spMkLst>
            <pc:docMk/>
            <pc:sldMk cId="1498824431" sldId="276"/>
            <ac:spMk id="8" creationId="{100EDD19-6802-4EC3-95CE-CFFAB042CFD6}"/>
          </ac:spMkLst>
        </pc:spChg>
        <pc:spChg chg="add">
          <ac:chgData name="Hiranya Pd Bastakoti" userId="S::hiranya@prime.edu.np::b464b06c-364f-4a81-ae2f-6f3a473cd559" providerId="AD" clId="Web-{6BB8CBAB-824D-A051-9F29-D1FEB4085395}" dt="2024-03-17T08:30:24.280" v="309"/>
          <ac:spMkLst>
            <pc:docMk/>
            <pc:sldMk cId="1498824431" sldId="276"/>
            <ac:spMk id="10" creationId="{DB17E863-922E-4C26-BD64-E8FD41D28661}"/>
          </ac:spMkLst>
        </pc:spChg>
      </pc:sldChg>
      <pc:sldChg chg="addSp modSp new mod setBg">
        <pc:chgData name="Hiranya Pd Bastakoti" userId="S::hiranya@prime.edu.np::b464b06c-364f-4a81-ae2f-6f3a473cd559" providerId="AD" clId="Web-{6BB8CBAB-824D-A051-9F29-D1FEB4085395}" dt="2024-03-17T08:53:36.627" v="386" actId="20577"/>
        <pc:sldMkLst>
          <pc:docMk/>
          <pc:sldMk cId="4205291496" sldId="277"/>
        </pc:sldMkLst>
        <pc:spChg chg="mod">
          <ac:chgData name="Hiranya Pd Bastakoti" userId="S::hiranya@prime.edu.np::b464b06c-364f-4a81-ae2f-6f3a473cd559" providerId="AD" clId="Web-{6BB8CBAB-824D-A051-9F29-D1FEB4085395}" dt="2024-03-17T08:39:32.191" v="382"/>
          <ac:spMkLst>
            <pc:docMk/>
            <pc:sldMk cId="4205291496" sldId="277"/>
            <ac:spMk id="2" creationId="{DA7C8A88-2B96-1E81-94B2-70B4DA5B140E}"/>
          </ac:spMkLst>
        </pc:spChg>
        <pc:spChg chg="mod">
          <ac:chgData name="Hiranya Pd Bastakoti" userId="S::hiranya@prime.edu.np::b464b06c-364f-4a81-ae2f-6f3a473cd559" providerId="AD" clId="Web-{6BB8CBAB-824D-A051-9F29-D1FEB4085395}" dt="2024-03-17T08:53:36.627" v="386" actId="20577"/>
          <ac:spMkLst>
            <pc:docMk/>
            <pc:sldMk cId="4205291496" sldId="277"/>
            <ac:spMk id="3" creationId="{133C913A-D079-0DAC-2368-3A2FEB71FE86}"/>
          </ac:spMkLst>
        </pc:spChg>
        <pc:spChg chg="add">
          <ac:chgData name="Hiranya Pd Bastakoti" userId="S::hiranya@prime.edu.np::b464b06c-364f-4a81-ae2f-6f3a473cd559" providerId="AD" clId="Web-{6BB8CBAB-824D-A051-9F29-D1FEB4085395}" dt="2024-03-17T08:39:32.191" v="382"/>
          <ac:spMkLst>
            <pc:docMk/>
            <pc:sldMk cId="4205291496" sldId="277"/>
            <ac:spMk id="8" creationId="{B6CDA21F-E7AF-4C75-8395-33F58D5B0E45}"/>
          </ac:spMkLst>
        </pc:spChg>
        <pc:spChg chg="add">
          <ac:chgData name="Hiranya Pd Bastakoti" userId="S::hiranya@prime.edu.np::b464b06c-364f-4a81-ae2f-6f3a473cd559" providerId="AD" clId="Web-{6BB8CBAB-824D-A051-9F29-D1FEB4085395}" dt="2024-03-17T08:39:32.191" v="382"/>
          <ac:spMkLst>
            <pc:docMk/>
            <pc:sldMk cId="4205291496" sldId="277"/>
            <ac:spMk id="15" creationId="{D5B0017B-2ECA-49AF-B397-DC140825DF8D}"/>
          </ac:spMkLst>
        </pc:spChg>
        <pc:grpChg chg="add">
          <ac:chgData name="Hiranya Pd Bastakoti" userId="S::hiranya@prime.edu.np::b464b06c-364f-4a81-ae2f-6f3a473cd559" providerId="AD" clId="Web-{6BB8CBAB-824D-A051-9F29-D1FEB4085395}" dt="2024-03-17T08:39:32.191" v="382"/>
          <ac:grpSpMkLst>
            <pc:docMk/>
            <pc:sldMk cId="4205291496" sldId="277"/>
            <ac:grpSpMk id="10" creationId="{AE1C45F0-260A-458C-96ED-C1F6D2151219}"/>
          </ac:grpSpMkLst>
        </pc:grpChg>
        <pc:cxnChg chg="add">
          <ac:chgData name="Hiranya Pd Bastakoti" userId="S::hiranya@prime.edu.np::b464b06c-364f-4a81-ae2f-6f3a473cd559" providerId="AD" clId="Web-{6BB8CBAB-824D-A051-9F29-D1FEB4085395}" dt="2024-03-17T08:39:32.191" v="382"/>
          <ac:cxnSpMkLst>
            <pc:docMk/>
            <pc:sldMk cId="4205291496" sldId="277"/>
            <ac:cxnSpMk id="17" creationId="{6CF1BAF6-AD41-4082-B212-8A1F9A2E8779}"/>
          </ac:cxnSpMkLst>
        </pc:cxnChg>
      </pc:sldChg>
      <pc:sldChg chg="addSp delSp modSp new mod setBg">
        <pc:chgData name="Hiranya Pd Bastakoti" userId="S::hiranya@prime.edu.np::b464b06c-364f-4a81-ae2f-6f3a473cd559" providerId="AD" clId="Web-{6BB8CBAB-824D-A051-9F29-D1FEB4085395}" dt="2024-03-17T08:34:15.398" v="336"/>
        <pc:sldMkLst>
          <pc:docMk/>
          <pc:sldMk cId="4082471104" sldId="278"/>
        </pc:sldMkLst>
        <pc:spChg chg="mod ord">
          <ac:chgData name="Hiranya Pd Bastakoti" userId="S::hiranya@prime.edu.np::b464b06c-364f-4a81-ae2f-6f3a473cd559" providerId="AD" clId="Web-{6BB8CBAB-824D-A051-9F29-D1FEB4085395}" dt="2024-03-17T08:34:15.398" v="336"/>
          <ac:spMkLst>
            <pc:docMk/>
            <pc:sldMk cId="4082471104" sldId="278"/>
            <ac:spMk id="2" creationId="{3ABDCEEC-CFAC-C03F-AA75-A62259395493}"/>
          </ac:spMkLst>
        </pc:spChg>
        <pc:spChg chg="del">
          <ac:chgData name="Hiranya Pd Bastakoti" userId="S::hiranya@prime.edu.np::b464b06c-364f-4a81-ae2f-6f3a473cd559" providerId="AD" clId="Web-{6BB8CBAB-824D-A051-9F29-D1FEB4085395}" dt="2024-03-17T08:33:43.162" v="329"/>
          <ac:spMkLst>
            <pc:docMk/>
            <pc:sldMk cId="4082471104" sldId="278"/>
            <ac:spMk id="3" creationId="{0EB2C863-66FD-E5E8-6E92-F6173C7D922D}"/>
          </ac:spMkLst>
        </pc:spChg>
        <pc:spChg chg="add del">
          <ac:chgData name="Hiranya Pd Bastakoti" userId="S::hiranya@prime.edu.np::b464b06c-364f-4a81-ae2f-6f3a473cd559" providerId="AD" clId="Web-{6BB8CBAB-824D-A051-9F29-D1FEB4085395}" dt="2024-03-17T08:34:08.726" v="333"/>
          <ac:spMkLst>
            <pc:docMk/>
            <pc:sldMk cId="4082471104" sldId="278"/>
            <ac:spMk id="8" creationId="{85E0BCE1-9269-8968-BC7E-8197FD28B477}"/>
          </ac:spMkLst>
        </pc:spChg>
        <pc:spChg chg="add del">
          <ac:chgData name="Hiranya Pd Bastakoti" userId="S::hiranya@prime.edu.np::b464b06c-364f-4a81-ae2f-6f3a473cd559" providerId="AD" clId="Web-{6BB8CBAB-824D-A051-9F29-D1FEB4085395}" dt="2024-03-17T08:34:15.398" v="335"/>
          <ac:spMkLst>
            <pc:docMk/>
            <pc:sldMk cId="4082471104" sldId="278"/>
            <ac:spMk id="9" creationId="{B9D7E975-9161-4F2D-AC53-69E1912F6B5D}"/>
          </ac:spMkLst>
        </pc:spChg>
        <pc:spChg chg="add del">
          <ac:chgData name="Hiranya Pd Bastakoti" userId="S::hiranya@prime.edu.np::b464b06c-364f-4a81-ae2f-6f3a473cd559" providerId="AD" clId="Web-{6BB8CBAB-824D-A051-9F29-D1FEB4085395}" dt="2024-03-17T08:34:08.726" v="333"/>
          <ac:spMkLst>
            <pc:docMk/>
            <pc:sldMk cId="4082471104" sldId="278"/>
            <ac:spMk id="11" creationId="{743AA782-23D1-4521-8CAD-47662984AA08}"/>
          </ac:spMkLst>
        </pc:spChg>
        <pc:spChg chg="add del">
          <ac:chgData name="Hiranya Pd Bastakoti" userId="S::hiranya@prime.edu.np::b464b06c-364f-4a81-ae2f-6f3a473cd559" providerId="AD" clId="Web-{6BB8CBAB-824D-A051-9F29-D1FEB4085395}" dt="2024-03-17T08:34:08.726" v="333"/>
          <ac:spMkLst>
            <pc:docMk/>
            <pc:sldMk cId="4082471104" sldId="278"/>
            <ac:spMk id="13" creationId="{71877DBC-BB60-40F0-AC93-2ACDBAAE60CE}"/>
          </ac:spMkLst>
        </pc:spChg>
        <pc:spChg chg="add del">
          <ac:chgData name="Hiranya Pd Bastakoti" userId="S::hiranya@prime.edu.np::b464b06c-364f-4a81-ae2f-6f3a473cd559" providerId="AD" clId="Web-{6BB8CBAB-824D-A051-9F29-D1FEB4085395}" dt="2024-03-17T08:34:15.398" v="335"/>
          <ac:spMkLst>
            <pc:docMk/>
            <pc:sldMk cId="4082471104" sldId="278"/>
            <ac:spMk id="15" creationId="{827DC2C4-B485-428A-BF4A-472D2967F47F}"/>
          </ac:spMkLst>
        </pc:spChg>
        <pc:spChg chg="add del">
          <ac:chgData name="Hiranya Pd Bastakoti" userId="S::hiranya@prime.edu.np::b464b06c-364f-4a81-ae2f-6f3a473cd559" providerId="AD" clId="Web-{6BB8CBAB-824D-A051-9F29-D1FEB4085395}" dt="2024-03-17T08:34:15.398" v="335"/>
          <ac:spMkLst>
            <pc:docMk/>
            <pc:sldMk cId="4082471104" sldId="278"/>
            <ac:spMk id="16" creationId="{463E6235-1649-4B47-9862-4026FC473B6F}"/>
          </ac:spMkLst>
        </pc:spChg>
        <pc:spChg chg="add">
          <ac:chgData name="Hiranya Pd Bastakoti" userId="S::hiranya@prime.edu.np::b464b06c-364f-4a81-ae2f-6f3a473cd559" providerId="AD" clId="Web-{6BB8CBAB-824D-A051-9F29-D1FEB4085395}" dt="2024-03-17T08:34:15.398" v="336"/>
          <ac:spMkLst>
            <pc:docMk/>
            <pc:sldMk cId="4082471104" sldId="278"/>
            <ac:spMk id="18" creationId="{D4771268-CB57-404A-9271-370EB28F6090}"/>
          </ac:spMkLst>
        </pc:spChg>
        <pc:picChg chg="add mod ord">
          <ac:chgData name="Hiranya Pd Bastakoti" userId="S::hiranya@prime.edu.np::b464b06c-364f-4a81-ae2f-6f3a473cd559" providerId="AD" clId="Web-{6BB8CBAB-824D-A051-9F29-D1FEB4085395}" dt="2024-03-17T08:34:15.398" v="336"/>
          <ac:picMkLst>
            <pc:docMk/>
            <pc:sldMk cId="4082471104" sldId="278"/>
            <ac:picMk id="4" creationId="{56360502-92A5-655F-5414-AB9F4CE82C51}"/>
          </ac:picMkLst>
        </pc:picChg>
      </pc:sldChg>
      <pc:sldChg chg="add del replId">
        <pc:chgData name="Hiranya Pd Bastakoti" userId="S::hiranya@prime.edu.np::b464b06c-364f-4a81-ae2f-6f3a473cd559" providerId="AD" clId="Web-{6BB8CBAB-824D-A051-9F29-D1FEB4085395}" dt="2024-03-17T08:38:39.611" v="365"/>
        <pc:sldMkLst>
          <pc:docMk/>
          <pc:sldMk cId="2282895705" sldId="279"/>
        </pc:sldMkLst>
      </pc:sldChg>
      <pc:sldChg chg="addSp delSp modSp new mod setBg">
        <pc:chgData name="Hiranya Pd Bastakoti" userId="S::hiranya@prime.edu.np::b464b06c-364f-4a81-ae2f-6f3a473cd559" providerId="AD" clId="Web-{6BB8CBAB-824D-A051-9F29-D1FEB4085395}" dt="2024-03-17T09:08:25.440" v="464"/>
        <pc:sldMkLst>
          <pc:docMk/>
          <pc:sldMk cId="2944906179" sldId="279"/>
        </pc:sldMkLst>
        <pc:spChg chg="mod">
          <ac:chgData name="Hiranya Pd Bastakoti" userId="S::hiranya@prime.edu.np::b464b06c-364f-4a81-ae2f-6f3a473cd559" providerId="AD" clId="Web-{6BB8CBAB-824D-A051-9F29-D1FEB4085395}" dt="2024-03-17T08:55:32.866" v="422"/>
          <ac:spMkLst>
            <pc:docMk/>
            <pc:sldMk cId="2944906179" sldId="279"/>
            <ac:spMk id="2" creationId="{286B4FE9-F1B5-2F57-3084-57B313635183}"/>
          </ac:spMkLst>
        </pc:spChg>
        <pc:spChg chg="mod">
          <ac:chgData name="Hiranya Pd Bastakoti" userId="S::hiranya@prime.edu.np::b464b06c-364f-4a81-ae2f-6f3a473cd559" providerId="AD" clId="Web-{6BB8CBAB-824D-A051-9F29-D1FEB4085395}" dt="2024-03-17T08:55:42.788" v="424" actId="14100"/>
          <ac:spMkLst>
            <pc:docMk/>
            <pc:sldMk cId="2944906179" sldId="279"/>
            <ac:spMk id="3" creationId="{2C2C0CAE-8E69-03F2-7398-6C39814D389C}"/>
          </ac:spMkLst>
        </pc:spChg>
        <pc:spChg chg="add del">
          <ac:chgData name="Hiranya Pd Bastakoti" userId="S::hiranya@prime.edu.np::b464b06c-364f-4a81-ae2f-6f3a473cd559" providerId="AD" clId="Web-{6BB8CBAB-824D-A051-9F29-D1FEB4085395}" dt="2024-03-17T08:54:56.833" v="416"/>
          <ac:spMkLst>
            <pc:docMk/>
            <pc:sldMk cId="2944906179" sldId="279"/>
            <ac:spMk id="10" creationId="{6F4C891B-62D0-4250-AEB7-0F42BAD78D7D}"/>
          </ac:spMkLst>
        </pc:spChg>
        <pc:spChg chg="add del">
          <ac:chgData name="Hiranya Pd Bastakoti" userId="S::hiranya@prime.edu.np::b464b06c-364f-4a81-ae2f-6f3a473cd559" providerId="AD" clId="Web-{6BB8CBAB-824D-A051-9F29-D1FEB4085395}" dt="2024-03-17T08:55:32.866" v="422"/>
          <ac:spMkLst>
            <pc:docMk/>
            <pc:sldMk cId="2944906179" sldId="279"/>
            <ac:spMk id="15" creationId="{85F55C16-BC21-49EF-A4FF-C3155BB93BD3}"/>
          </ac:spMkLst>
        </pc:spChg>
        <pc:spChg chg="add del">
          <ac:chgData name="Hiranya Pd Bastakoti" userId="S::hiranya@prime.edu.np::b464b06c-364f-4a81-ae2f-6f3a473cd559" providerId="AD" clId="Web-{6BB8CBAB-824D-A051-9F29-D1FEB4085395}" dt="2024-03-17T08:55:32.866" v="422"/>
          <ac:spMkLst>
            <pc:docMk/>
            <pc:sldMk cId="2944906179" sldId="279"/>
            <ac:spMk id="17" creationId="{0C5F069E-AFE6-4825-8945-46F2918A5019}"/>
          </ac:spMkLst>
        </pc:spChg>
        <pc:spChg chg="add">
          <ac:chgData name="Hiranya Pd Bastakoti" userId="S::hiranya@prime.edu.np::b464b06c-364f-4a81-ae2f-6f3a473cd559" providerId="AD" clId="Web-{6BB8CBAB-824D-A051-9F29-D1FEB4085395}" dt="2024-03-17T08:55:32.866" v="422"/>
          <ac:spMkLst>
            <pc:docMk/>
            <pc:sldMk cId="2944906179" sldId="279"/>
            <ac:spMk id="22" creationId="{8D1AA55E-40D5-461B-A5A8-4AE8AAB71B08}"/>
          </ac:spMkLst>
        </pc:spChg>
        <pc:spChg chg="add">
          <ac:chgData name="Hiranya Pd Bastakoti" userId="S::hiranya@prime.edu.np::b464b06c-364f-4a81-ae2f-6f3a473cd559" providerId="AD" clId="Web-{6BB8CBAB-824D-A051-9F29-D1FEB4085395}" dt="2024-03-17T08:55:32.866" v="422"/>
          <ac:spMkLst>
            <pc:docMk/>
            <pc:sldMk cId="2944906179" sldId="279"/>
            <ac:spMk id="26" creationId="{6CB927A4-E432-4310-9CD5-E89FF5063179}"/>
          </ac:spMkLst>
        </pc:spChg>
        <pc:spChg chg="add">
          <ac:chgData name="Hiranya Pd Bastakoti" userId="S::hiranya@prime.edu.np::b464b06c-364f-4a81-ae2f-6f3a473cd559" providerId="AD" clId="Web-{6BB8CBAB-824D-A051-9F29-D1FEB4085395}" dt="2024-03-17T08:55:32.866" v="422"/>
          <ac:spMkLst>
            <pc:docMk/>
            <pc:sldMk cId="2944906179" sldId="279"/>
            <ac:spMk id="28" creationId="{E3020543-B24B-4EC4-8FFC-8DD88EEA91A8}"/>
          </ac:spMkLst>
        </pc:spChg>
        <pc:picChg chg="add mod">
          <ac:chgData name="Hiranya Pd Bastakoti" userId="S::hiranya@prime.edu.np::b464b06c-364f-4a81-ae2f-6f3a473cd559" providerId="AD" clId="Web-{6BB8CBAB-824D-A051-9F29-D1FEB4085395}" dt="2024-03-17T09:08:25.440" v="464"/>
          <ac:picMkLst>
            <pc:docMk/>
            <pc:sldMk cId="2944906179" sldId="279"/>
            <ac:picMk id="4" creationId="{2AB569AD-943A-7D99-D2FF-676248F56FB0}"/>
          </ac:picMkLst>
        </pc:picChg>
        <pc:picChg chg="add mod ord">
          <ac:chgData name="Hiranya Pd Bastakoti" userId="S::hiranya@prime.edu.np::b464b06c-364f-4a81-ae2f-6f3a473cd559" providerId="AD" clId="Web-{6BB8CBAB-824D-A051-9F29-D1FEB4085395}" dt="2024-03-17T08:55:32.866" v="422"/>
          <ac:picMkLst>
            <pc:docMk/>
            <pc:sldMk cId="2944906179" sldId="279"/>
            <ac:picMk id="7" creationId="{2FE34817-F773-8F68-A028-3307961138F7}"/>
          </ac:picMkLst>
        </pc:picChg>
        <pc:cxnChg chg="add">
          <ac:chgData name="Hiranya Pd Bastakoti" userId="S::hiranya@prime.edu.np::b464b06c-364f-4a81-ae2f-6f3a473cd559" providerId="AD" clId="Web-{6BB8CBAB-824D-A051-9F29-D1FEB4085395}" dt="2024-03-17T08:55:32.866" v="422"/>
          <ac:cxnSpMkLst>
            <pc:docMk/>
            <pc:sldMk cId="2944906179" sldId="279"/>
            <ac:cxnSpMk id="24" creationId="{7EB498BD-8089-4626-91EA-4978EBEF535E}"/>
          </ac:cxnSpMkLst>
        </pc:cxnChg>
      </pc:sldChg>
      <pc:sldChg chg="modSp new">
        <pc:chgData name="Hiranya Pd Bastakoti" userId="S::hiranya@prime.edu.np::b464b06c-364f-4a81-ae2f-6f3a473cd559" providerId="AD" clId="Web-{6BB8CBAB-824D-A051-9F29-D1FEB4085395}" dt="2024-03-17T09:08:10.971" v="462" actId="20577"/>
        <pc:sldMkLst>
          <pc:docMk/>
          <pc:sldMk cId="2002522010" sldId="280"/>
        </pc:sldMkLst>
        <pc:spChg chg="mod">
          <ac:chgData name="Hiranya Pd Bastakoti" userId="S::hiranya@prime.edu.np::b464b06c-364f-4a81-ae2f-6f3a473cd559" providerId="AD" clId="Web-{6BB8CBAB-824D-A051-9F29-D1FEB4085395}" dt="2024-03-17T09:03:27.883" v="446" actId="20577"/>
          <ac:spMkLst>
            <pc:docMk/>
            <pc:sldMk cId="2002522010" sldId="280"/>
            <ac:spMk id="2" creationId="{6BEC6D58-C0E6-C0D9-1871-60CA981AE14B}"/>
          </ac:spMkLst>
        </pc:spChg>
        <pc:spChg chg="mod">
          <ac:chgData name="Hiranya Pd Bastakoti" userId="S::hiranya@prime.edu.np::b464b06c-364f-4a81-ae2f-6f3a473cd559" providerId="AD" clId="Web-{6BB8CBAB-824D-A051-9F29-D1FEB4085395}" dt="2024-03-17T09:08:10.971" v="462" actId="20577"/>
          <ac:spMkLst>
            <pc:docMk/>
            <pc:sldMk cId="2002522010" sldId="280"/>
            <ac:spMk id="3" creationId="{A4A2D4EB-874A-9514-102E-605096861249}"/>
          </ac:spMkLst>
        </pc:spChg>
      </pc:sldChg>
    </pc:docChg>
  </pc:docChgLst>
  <pc:docChgLst>
    <pc:chgData name="Hiranya Pd Bastakoti" userId="S::hiranya@prime.edu.np::b464b06c-364f-4a81-ae2f-6f3a473cd559" providerId="AD" clId="Web-{92CB35C8-6600-29FA-9C8C-8351513F3BC9}"/>
    <pc:docChg chg="addSld delSld modSld">
      <pc:chgData name="Hiranya Pd Bastakoti" userId="S::hiranya@prime.edu.np::b464b06c-364f-4a81-ae2f-6f3a473cd559" providerId="AD" clId="Web-{92CB35C8-6600-29FA-9C8C-8351513F3BC9}" dt="2024-03-14T11:57:12.929" v="193" actId="20577"/>
      <pc:docMkLst>
        <pc:docMk/>
      </pc:docMkLst>
      <pc:sldChg chg="addSp delSp modSp del">
        <pc:chgData name="Hiranya Pd Bastakoti" userId="S::hiranya@prime.edu.np::b464b06c-364f-4a81-ae2f-6f3a473cd559" providerId="AD" clId="Web-{92CB35C8-6600-29FA-9C8C-8351513F3BC9}" dt="2024-03-14T11:32:29.488" v="26"/>
        <pc:sldMkLst>
          <pc:docMk/>
          <pc:sldMk cId="126504987" sldId="260"/>
        </pc:sldMkLst>
        <pc:spChg chg="mod">
          <ac:chgData name="Hiranya Pd Bastakoti" userId="S::hiranya@prime.edu.np::b464b06c-364f-4a81-ae2f-6f3a473cd559" providerId="AD" clId="Web-{92CB35C8-6600-29FA-9C8C-8351513F3BC9}" dt="2024-03-14T11:28:59.082" v="0"/>
          <ac:spMkLst>
            <pc:docMk/>
            <pc:sldMk cId="126504987" sldId="260"/>
            <ac:spMk id="2" creationId="{8748AD00-A59E-BAFD-EACE-B6D5598EDF11}"/>
          </ac:spMkLst>
        </pc:spChg>
        <pc:spChg chg="mod">
          <ac:chgData name="Hiranya Pd Bastakoti" userId="S::hiranya@prime.edu.np::b464b06c-364f-4a81-ae2f-6f3a473cd559" providerId="AD" clId="Web-{92CB35C8-6600-29FA-9C8C-8351513F3BC9}" dt="2024-03-14T11:29:28.397" v="6" actId="14100"/>
          <ac:spMkLst>
            <pc:docMk/>
            <pc:sldMk cId="126504987" sldId="260"/>
            <ac:spMk id="3" creationId="{C88F0059-DDA5-2A61-C859-859B03A62BCE}"/>
          </ac:spMkLst>
        </pc:spChg>
        <pc:spChg chg="mod">
          <ac:chgData name="Hiranya Pd Bastakoti" userId="S::hiranya@prime.edu.np::b464b06c-364f-4a81-ae2f-6f3a473cd559" providerId="AD" clId="Web-{92CB35C8-6600-29FA-9C8C-8351513F3BC9}" dt="2024-03-14T11:29:10.458" v="3" actId="14100"/>
          <ac:spMkLst>
            <pc:docMk/>
            <pc:sldMk cId="126504987" sldId="260"/>
            <ac:spMk id="5" creationId="{D4B87342-BBE9-2B07-4DCE-B23C581E1D44}"/>
          </ac:spMkLst>
        </pc:spChg>
        <pc:spChg chg="del">
          <ac:chgData name="Hiranya Pd Bastakoti" userId="S::hiranya@prime.edu.np::b464b06c-364f-4a81-ae2f-6f3a473cd559" providerId="AD" clId="Web-{92CB35C8-6600-29FA-9C8C-8351513F3BC9}" dt="2024-03-14T11:28:59.082" v="0"/>
          <ac:spMkLst>
            <pc:docMk/>
            <pc:sldMk cId="126504987" sldId="260"/>
            <ac:spMk id="9" creationId="{058A14AF-9FB5-4CC7-BA35-E8E85D3EDF0E}"/>
          </ac:spMkLst>
        </pc:spChg>
        <pc:spChg chg="del">
          <ac:chgData name="Hiranya Pd Bastakoti" userId="S::hiranya@prime.edu.np::b464b06c-364f-4a81-ae2f-6f3a473cd559" providerId="AD" clId="Web-{92CB35C8-6600-29FA-9C8C-8351513F3BC9}" dt="2024-03-14T11:28:59.082" v="0"/>
          <ac:spMkLst>
            <pc:docMk/>
            <pc:sldMk cId="126504987" sldId="260"/>
            <ac:spMk id="11" creationId="{3A9A4357-BD1D-4622-A4FE-766E6AB8DE84}"/>
          </ac:spMkLst>
        </pc:spChg>
        <pc:spChg chg="del">
          <ac:chgData name="Hiranya Pd Bastakoti" userId="S::hiranya@prime.edu.np::b464b06c-364f-4a81-ae2f-6f3a473cd559" providerId="AD" clId="Web-{92CB35C8-6600-29FA-9C8C-8351513F3BC9}" dt="2024-03-14T11:28:59.082" v="0"/>
          <ac:spMkLst>
            <pc:docMk/>
            <pc:sldMk cId="126504987" sldId="260"/>
            <ac:spMk id="13" creationId="{E659831F-0D9A-4C63-9EBB-8435B85A440F}"/>
          </ac:spMkLst>
        </pc:spChg>
        <pc:spChg chg="del">
          <ac:chgData name="Hiranya Pd Bastakoti" userId="S::hiranya@prime.edu.np::b464b06c-364f-4a81-ae2f-6f3a473cd559" providerId="AD" clId="Web-{92CB35C8-6600-29FA-9C8C-8351513F3BC9}" dt="2024-03-14T11:28:59.082" v="0"/>
          <ac:spMkLst>
            <pc:docMk/>
            <pc:sldMk cId="126504987" sldId="260"/>
            <ac:spMk id="15" creationId="{E6995CE5-F890-4ABA-82A2-26507CE8D2A3}"/>
          </ac:spMkLst>
        </pc:spChg>
        <pc:spChg chg="add">
          <ac:chgData name="Hiranya Pd Bastakoti" userId="S::hiranya@prime.edu.np::b464b06c-364f-4a81-ae2f-6f3a473cd559" providerId="AD" clId="Web-{92CB35C8-6600-29FA-9C8C-8351513F3BC9}" dt="2024-03-14T11:28:59.082" v="0"/>
          <ac:spMkLst>
            <pc:docMk/>
            <pc:sldMk cId="126504987" sldId="260"/>
            <ac:spMk id="20" creationId="{7FF47CB7-972F-479F-A36D-9E72D26EC8DA}"/>
          </ac:spMkLst>
        </pc:spChg>
        <pc:spChg chg="add">
          <ac:chgData name="Hiranya Pd Bastakoti" userId="S::hiranya@prime.edu.np::b464b06c-364f-4a81-ae2f-6f3a473cd559" providerId="AD" clId="Web-{92CB35C8-6600-29FA-9C8C-8351513F3BC9}" dt="2024-03-14T11:28:59.082" v="0"/>
          <ac:spMkLst>
            <pc:docMk/>
            <pc:sldMk cId="126504987" sldId="260"/>
            <ac:spMk id="22" creationId="{0D153B68-5844-490D-8E67-F616D6D721CA}"/>
          </ac:spMkLst>
        </pc:spChg>
        <pc:spChg chg="add">
          <ac:chgData name="Hiranya Pd Bastakoti" userId="S::hiranya@prime.edu.np::b464b06c-364f-4a81-ae2f-6f3a473cd559" providerId="AD" clId="Web-{92CB35C8-6600-29FA-9C8C-8351513F3BC9}" dt="2024-03-14T11:28:59.082" v="0"/>
          <ac:spMkLst>
            <pc:docMk/>
            <pc:sldMk cId="126504987" sldId="260"/>
            <ac:spMk id="24" creationId="{9A0D773F-7A7D-4DBB-9DEA-86BB8B8F4BC8}"/>
          </ac:spMkLst>
        </pc:spChg>
        <pc:picChg chg="mod">
          <ac:chgData name="Hiranya Pd Bastakoti" userId="S::hiranya@prime.edu.np::b464b06c-364f-4a81-ae2f-6f3a473cd559" providerId="AD" clId="Web-{92CB35C8-6600-29FA-9C8C-8351513F3BC9}" dt="2024-03-14T11:29:04.692" v="1" actId="1076"/>
          <ac:picMkLst>
            <pc:docMk/>
            <pc:sldMk cId="126504987" sldId="260"/>
            <ac:picMk id="4" creationId="{0E711E8F-6469-AB0D-59B0-1ECB326A28B0}"/>
          </ac:picMkLst>
        </pc:picChg>
      </pc:sldChg>
      <pc:sldChg chg="addSp modSp mod setBg">
        <pc:chgData name="Hiranya Pd Bastakoti" userId="S::hiranya@prime.edu.np::b464b06c-364f-4a81-ae2f-6f3a473cd559" providerId="AD" clId="Web-{92CB35C8-6600-29FA-9C8C-8351513F3BC9}" dt="2024-03-14T11:34:27.450" v="63" actId="14100"/>
        <pc:sldMkLst>
          <pc:docMk/>
          <pc:sldMk cId="4293846211" sldId="261"/>
        </pc:sldMkLst>
        <pc:spChg chg="mod">
          <ac:chgData name="Hiranya Pd Bastakoti" userId="S::hiranya@prime.edu.np::b464b06c-364f-4a81-ae2f-6f3a473cd559" providerId="AD" clId="Web-{92CB35C8-6600-29FA-9C8C-8351513F3BC9}" dt="2024-03-14T11:32:35.536" v="27"/>
          <ac:spMkLst>
            <pc:docMk/>
            <pc:sldMk cId="4293846211" sldId="261"/>
            <ac:spMk id="2" creationId="{1A9B57FF-EB0F-B725-4C68-06EA262F2289}"/>
          </ac:spMkLst>
        </pc:spChg>
        <pc:spChg chg="mod">
          <ac:chgData name="Hiranya Pd Bastakoti" userId="S::hiranya@prime.edu.np::b464b06c-364f-4a81-ae2f-6f3a473cd559" providerId="AD" clId="Web-{92CB35C8-6600-29FA-9C8C-8351513F3BC9}" dt="2024-03-14T11:34:27.450" v="63" actId="14100"/>
          <ac:spMkLst>
            <pc:docMk/>
            <pc:sldMk cId="4293846211" sldId="261"/>
            <ac:spMk id="3" creationId="{5E4B5DCA-7922-C3EC-2659-6CCD47B17E5E}"/>
          </ac:spMkLst>
        </pc:spChg>
        <pc:spChg chg="add">
          <ac:chgData name="Hiranya Pd Bastakoti" userId="S::hiranya@prime.edu.np::b464b06c-364f-4a81-ae2f-6f3a473cd559" providerId="AD" clId="Web-{92CB35C8-6600-29FA-9C8C-8351513F3BC9}" dt="2024-03-14T11:32:35.536" v="27"/>
          <ac:spMkLst>
            <pc:docMk/>
            <pc:sldMk cId="4293846211" sldId="261"/>
            <ac:spMk id="8" creationId="{100EDD19-6802-4EC3-95CE-CFFAB042CFD6}"/>
          </ac:spMkLst>
        </pc:spChg>
        <pc:spChg chg="add">
          <ac:chgData name="Hiranya Pd Bastakoti" userId="S::hiranya@prime.edu.np::b464b06c-364f-4a81-ae2f-6f3a473cd559" providerId="AD" clId="Web-{92CB35C8-6600-29FA-9C8C-8351513F3BC9}" dt="2024-03-14T11:32:35.536" v="27"/>
          <ac:spMkLst>
            <pc:docMk/>
            <pc:sldMk cId="4293846211" sldId="261"/>
            <ac:spMk id="10" creationId="{DB17E863-922E-4C26-BD64-E8FD41D28661}"/>
          </ac:spMkLst>
        </pc:spChg>
      </pc:sldChg>
      <pc:sldChg chg="addSp delSp modSp mod setBg">
        <pc:chgData name="Hiranya Pd Bastakoti" userId="S::hiranya@prime.edu.np::b464b06c-364f-4a81-ae2f-6f3a473cd559" providerId="AD" clId="Web-{92CB35C8-6600-29FA-9C8C-8351513F3BC9}" dt="2024-03-14T11:44:23.574" v="116"/>
        <pc:sldMkLst>
          <pc:docMk/>
          <pc:sldMk cId="731581678" sldId="262"/>
        </pc:sldMkLst>
        <pc:spChg chg="del mod">
          <ac:chgData name="Hiranya Pd Bastakoti" userId="S::hiranya@prime.edu.np::b464b06c-364f-4a81-ae2f-6f3a473cd559" providerId="AD" clId="Web-{92CB35C8-6600-29FA-9C8C-8351513F3BC9}" dt="2024-03-14T11:44:23.574" v="116"/>
          <ac:spMkLst>
            <pc:docMk/>
            <pc:sldMk cId="731581678" sldId="262"/>
            <ac:spMk id="2" creationId="{5FC53AF1-8018-07B4-72CC-FAB73555F76C}"/>
          </ac:spMkLst>
        </pc:spChg>
        <pc:spChg chg="add del mod">
          <ac:chgData name="Hiranya Pd Bastakoti" userId="S::hiranya@prime.edu.np::b464b06c-364f-4a81-ae2f-6f3a473cd559" providerId="AD" clId="Web-{92CB35C8-6600-29FA-9C8C-8351513F3BC9}" dt="2024-03-14T11:44:15.214" v="115"/>
          <ac:spMkLst>
            <pc:docMk/>
            <pc:sldMk cId="731581678" sldId="262"/>
            <ac:spMk id="3" creationId="{47BD9253-9AA6-768C-EFB4-41BF3CB97F0F}"/>
          </ac:spMkLst>
        </pc:spChg>
        <pc:spChg chg="add del mod">
          <ac:chgData name="Hiranya Pd Bastakoti" userId="S::hiranya@prime.edu.np::b464b06c-364f-4a81-ae2f-6f3a473cd559" providerId="AD" clId="Web-{92CB35C8-6600-29FA-9C8C-8351513F3BC9}" dt="2024-03-14T11:44:15.214" v="115"/>
          <ac:spMkLst>
            <pc:docMk/>
            <pc:sldMk cId="731581678" sldId="262"/>
            <ac:spMk id="6" creationId="{EE29975F-FC13-0B0B-1340-B4B3666DB96A}"/>
          </ac:spMkLst>
        </pc:spChg>
        <pc:spChg chg="add">
          <ac:chgData name="Hiranya Pd Bastakoti" userId="S::hiranya@prime.edu.np::b464b06c-364f-4a81-ae2f-6f3a473cd559" providerId="AD" clId="Web-{92CB35C8-6600-29FA-9C8C-8351513F3BC9}" dt="2024-03-14T11:41:10.606" v="98"/>
          <ac:spMkLst>
            <pc:docMk/>
            <pc:sldMk cId="731581678" sldId="262"/>
            <ac:spMk id="7" creationId="{1CD81A2A-6ED4-4EF4-A14C-912D31E14800}"/>
          </ac:spMkLst>
        </pc:spChg>
        <pc:spChg chg="add">
          <ac:chgData name="Hiranya Pd Bastakoti" userId="S::hiranya@prime.edu.np::b464b06c-364f-4a81-ae2f-6f3a473cd559" providerId="AD" clId="Web-{92CB35C8-6600-29FA-9C8C-8351513F3BC9}" dt="2024-03-14T11:41:10.606" v="98"/>
          <ac:spMkLst>
            <pc:docMk/>
            <pc:sldMk cId="731581678" sldId="262"/>
            <ac:spMk id="8" creationId="{1661932C-CA15-4E17-B115-FAE7CBEE4789}"/>
          </ac:spMkLst>
        </pc:spChg>
        <pc:spChg chg="add del">
          <ac:chgData name="Hiranya Pd Bastakoti" userId="S::hiranya@prime.edu.np::b464b06c-364f-4a81-ae2f-6f3a473cd559" providerId="AD" clId="Web-{92CB35C8-6600-29FA-9C8C-8351513F3BC9}" dt="2024-03-14T11:41:01.183" v="97"/>
          <ac:spMkLst>
            <pc:docMk/>
            <pc:sldMk cId="731581678" sldId="262"/>
            <ac:spMk id="9" creationId="{45D37F4E-DDB4-456B-97E0-9937730A039F}"/>
          </ac:spMkLst>
        </pc:spChg>
        <pc:spChg chg="add del">
          <ac:chgData name="Hiranya Pd Bastakoti" userId="S::hiranya@prime.edu.np::b464b06c-364f-4a81-ae2f-6f3a473cd559" providerId="AD" clId="Web-{92CB35C8-6600-29FA-9C8C-8351513F3BC9}" dt="2024-03-14T11:41:01.183" v="97"/>
          <ac:spMkLst>
            <pc:docMk/>
            <pc:sldMk cId="731581678" sldId="262"/>
            <ac:spMk id="11" creationId="{B2DD41CD-8F47-4F56-AD12-4E2FF7696987}"/>
          </ac:spMkLst>
        </pc:spChg>
        <pc:spChg chg="add">
          <ac:chgData name="Hiranya Pd Bastakoti" userId="S::hiranya@prime.edu.np::b464b06c-364f-4a81-ae2f-6f3a473cd559" providerId="AD" clId="Web-{92CB35C8-6600-29FA-9C8C-8351513F3BC9}" dt="2024-03-14T11:41:10.606" v="98"/>
          <ac:spMkLst>
            <pc:docMk/>
            <pc:sldMk cId="731581678" sldId="262"/>
            <ac:spMk id="13" creationId="{8590ADD5-9383-4D3D-9047-3DA2593CCB5D}"/>
          </ac:spMkLst>
        </pc:spChg>
        <pc:spChg chg="add">
          <ac:chgData name="Hiranya Pd Bastakoti" userId="S::hiranya@prime.edu.np::b464b06c-364f-4a81-ae2f-6f3a473cd559" providerId="AD" clId="Web-{92CB35C8-6600-29FA-9C8C-8351513F3BC9}" dt="2024-03-14T11:41:10.606" v="98"/>
          <ac:spMkLst>
            <pc:docMk/>
            <pc:sldMk cId="731581678" sldId="262"/>
            <ac:spMk id="15" creationId="{DABE3E45-88CF-45D8-8D40-C773324D93F6}"/>
          </ac:spMkLst>
        </pc:spChg>
        <pc:spChg chg="add del">
          <ac:chgData name="Hiranya Pd Bastakoti" userId="S::hiranya@prime.edu.np::b464b06c-364f-4a81-ae2f-6f3a473cd559" providerId="AD" clId="Web-{92CB35C8-6600-29FA-9C8C-8351513F3BC9}" dt="2024-03-14T11:40:44.760" v="87"/>
          <ac:spMkLst>
            <pc:docMk/>
            <pc:sldMk cId="731581678" sldId="262"/>
            <ac:spMk id="16" creationId="{77C59BEC-C4CC-4741-B975-08C543178D3D}"/>
          </ac:spMkLst>
        </pc:spChg>
        <pc:spChg chg="add del">
          <ac:chgData name="Hiranya Pd Bastakoti" userId="S::hiranya@prime.edu.np::b464b06c-364f-4a81-ae2f-6f3a473cd559" providerId="AD" clId="Web-{92CB35C8-6600-29FA-9C8C-8351513F3BC9}" dt="2024-03-14T11:40:44.760" v="87"/>
          <ac:spMkLst>
            <pc:docMk/>
            <pc:sldMk cId="731581678" sldId="262"/>
            <ac:spMk id="18" creationId="{72DEF309-605D-4117-9340-6D589B6C3A34}"/>
          </ac:spMkLst>
        </pc:spChg>
        <pc:spChg chg="add">
          <ac:chgData name="Hiranya Pd Bastakoti" userId="S::hiranya@prime.edu.np::b464b06c-364f-4a81-ae2f-6f3a473cd559" providerId="AD" clId="Web-{92CB35C8-6600-29FA-9C8C-8351513F3BC9}" dt="2024-03-14T11:41:10.606" v="98"/>
          <ac:spMkLst>
            <pc:docMk/>
            <pc:sldMk cId="731581678" sldId="262"/>
            <ac:spMk id="19" creationId="{B91ECDA9-56DC-4270-8F33-01C5637B8CEB}"/>
          </ac:spMkLst>
        </pc:spChg>
        <pc:spChg chg="add del">
          <ac:chgData name="Hiranya Pd Bastakoti" userId="S::hiranya@prime.edu.np::b464b06c-364f-4a81-ae2f-6f3a473cd559" providerId="AD" clId="Web-{92CB35C8-6600-29FA-9C8C-8351513F3BC9}" dt="2024-03-14T11:40:44.760" v="87"/>
          <ac:spMkLst>
            <pc:docMk/>
            <pc:sldMk cId="731581678" sldId="262"/>
            <ac:spMk id="20" creationId="{A7B99495-F43F-4D80-A44F-2CB4764EB90B}"/>
          </ac:spMkLst>
        </pc:spChg>
        <pc:spChg chg="add">
          <ac:chgData name="Hiranya Pd Bastakoti" userId="S::hiranya@prime.edu.np::b464b06c-364f-4a81-ae2f-6f3a473cd559" providerId="AD" clId="Web-{92CB35C8-6600-29FA-9C8C-8351513F3BC9}" dt="2024-03-14T11:41:10.606" v="98"/>
          <ac:spMkLst>
            <pc:docMk/>
            <pc:sldMk cId="731581678" sldId="262"/>
            <ac:spMk id="21" creationId="{75F47824-961D-465D-84F9-EAE11BC6173B}"/>
          </ac:spMkLst>
        </pc:spChg>
        <pc:spChg chg="add">
          <ac:chgData name="Hiranya Pd Bastakoti" userId="S::hiranya@prime.edu.np::b464b06c-364f-4a81-ae2f-6f3a473cd559" providerId="AD" clId="Web-{92CB35C8-6600-29FA-9C8C-8351513F3BC9}" dt="2024-03-14T11:41:10.606" v="98"/>
          <ac:spMkLst>
            <pc:docMk/>
            <pc:sldMk cId="731581678" sldId="262"/>
            <ac:spMk id="23" creationId="{FEC9DA3E-C1D7-472D-B7C0-F71AE41FBA23}"/>
          </ac:spMkLst>
        </pc:spChg>
        <pc:picChg chg="mod">
          <ac:chgData name="Hiranya Pd Bastakoti" userId="S::hiranya@prime.edu.np::b464b06c-364f-4a81-ae2f-6f3a473cd559" providerId="AD" clId="Web-{92CB35C8-6600-29FA-9C8C-8351513F3BC9}" dt="2024-03-14T11:41:10.606" v="98"/>
          <ac:picMkLst>
            <pc:docMk/>
            <pc:sldMk cId="731581678" sldId="262"/>
            <ac:picMk id="4" creationId="{99274818-D00A-1560-CB47-434E766B7B57}"/>
          </ac:picMkLst>
        </pc:picChg>
        <pc:cxnChg chg="add">
          <ac:chgData name="Hiranya Pd Bastakoti" userId="S::hiranya@prime.edu.np::b464b06c-364f-4a81-ae2f-6f3a473cd559" providerId="AD" clId="Web-{92CB35C8-6600-29FA-9C8C-8351513F3BC9}" dt="2024-03-14T11:41:10.606" v="98"/>
          <ac:cxnSpMkLst>
            <pc:docMk/>
            <pc:sldMk cId="731581678" sldId="262"/>
            <ac:cxnSpMk id="17" creationId="{49CD1692-827B-4C8D-B4A1-134FD04CF45C}"/>
          </ac:cxnSpMkLst>
        </pc:cxnChg>
      </pc:sldChg>
      <pc:sldChg chg="addSp delSp modSp new mod setBg">
        <pc:chgData name="Hiranya Pd Bastakoti" userId="S::hiranya@prime.edu.np::b464b06c-364f-4a81-ae2f-6f3a473cd559" providerId="AD" clId="Web-{92CB35C8-6600-29FA-9C8C-8351513F3BC9}" dt="2024-03-14T11:32:22.379" v="25"/>
        <pc:sldMkLst>
          <pc:docMk/>
          <pc:sldMk cId="4078316392" sldId="263"/>
        </pc:sldMkLst>
        <pc:spChg chg="mod">
          <ac:chgData name="Hiranya Pd Bastakoti" userId="S::hiranya@prime.edu.np::b464b06c-364f-4a81-ae2f-6f3a473cd559" providerId="AD" clId="Web-{92CB35C8-6600-29FA-9C8C-8351513F3BC9}" dt="2024-03-14T11:32:22.379" v="25"/>
          <ac:spMkLst>
            <pc:docMk/>
            <pc:sldMk cId="4078316392" sldId="263"/>
            <ac:spMk id="2" creationId="{F8C15648-D4DC-78EC-AD77-7F6851C2F05C}"/>
          </ac:spMkLst>
        </pc:spChg>
        <pc:spChg chg="mod">
          <ac:chgData name="Hiranya Pd Bastakoti" userId="S::hiranya@prime.edu.np::b464b06c-364f-4a81-ae2f-6f3a473cd559" providerId="AD" clId="Web-{92CB35C8-6600-29FA-9C8C-8351513F3BC9}" dt="2024-03-14T11:32:22.379" v="25"/>
          <ac:spMkLst>
            <pc:docMk/>
            <pc:sldMk cId="4078316392" sldId="263"/>
            <ac:spMk id="3" creationId="{11074F68-4896-C249-4FEE-3623269F35FE}"/>
          </ac:spMkLst>
        </pc:spChg>
        <pc:spChg chg="add del mod">
          <ac:chgData name="Hiranya Pd Bastakoti" userId="S::hiranya@prime.edu.np::b464b06c-364f-4a81-ae2f-6f3a473cd559" providerId="AD" clId="Web-{92CB35C8-6600-29FA-9C8C-8351513F3BC9}" dt="2024-03-14T11:31:41.750" v="17"/>
          <ac:spMkLst>
            <pc:docMk/>
            <pc:sldMk cId="4078316392" sldId="263"/>
            <ac:spMk id="6" creationId="{E1513F3B-C3A9-714D-E01F-07D96622048C}"/>
          </ac:spMkLst>
        </pc:spChg>
        <pc:spChg chg="add del">
          <ac:chgData name="Hiranya Pd Bastakoti" userId="S::hiranya@prime.edu.np::b464b06c-364f-4a81-ae2f-6f3a473cd559" providerId="AD" clId="Web-{92CB35C8-6600-29FA-9C8C-8351513F3BC9}" dt="2024-03-14T11:32:22.379" v="25"/>
          <ac:spMkLst>
            <pc:docMk/>
            <pc:sldMk cId="4078316392" sldId="263"/>
            <ac:spMk id="11" creationId="{2B97F24A-32CE-4C1C-A50D-3016B394DCFB}"/>
          </ac:spMkLst>
        </pc:spChg>
        <pc:spChg chg="add del">
          <ac:chgData name="Hiranya Pd Bastakoti" userId="S::hiranya@prime.edu.np::b464b06c-364f-4a81-ae2f-6f3a473cd559" providerId="AD" clId="Web-{92CB35C8-6600-29FA-9C8C-8351513F3BC9}" dt="2024-03-14T11:32:22.379" v="25"/>
          <ac:spMkLst>
            <pc:docMk/>
            <pc:sldMk cId="4078316392" sldId="263"/>
            <ac:spMk id="13" creationId="{6357EC4F-235E-4222-A36F-C7878ACE37F2}"/>
          </ac:spMkLst>
        </pc:spChg>
        <pc:spChg chg="add">
          <ac:chgData name="Hiranya Pd Bastakoti" userId="S::hiranya@prime.edu.np::b464b06c-364f-4a81-ae2f-6f3a473cd559" providerId="AD" clId="Web-{92CB35C8-6600-29FA-9C8C-8351513F3BC9}" dt="2024-03-14T11:32:22.379" v="25"/>
          <ac:spMkLst>
            <pc:docMk/>
            <pc:sldMk cId="4078316392" sldId="263"/>
            <ac:spMk id="18" creationId="{2B97F24A-32CE-4C1C-A50D-3016B394DCFB}"/>
          </ac:spMkLst>
        </pc:spChg>
        <pc:spChg chg="add">
          <ac:chgData name="Hiranya Pd Bastakoti" userId="S::hiranya@prime.edu.np::b464b06c-364f-4a81-ae2f-6f3a473cd559" providerId="AD" clId="Web-{92CB35C8-6600-29FA-9C8C-8351513F3BC9}" dt="2024-03-14T11:32:22.379" v="25"/>
          <ac:spMkLst>
            <pc:docMk/>
            <pc:sldMk cId="4078316392" sldId="263"/>
            <ac:spMk id="20" creationId="{CD8B4F24-440B-49E9-B85D-733523DC064B}"/>
          </ac:spMkLst>
        </pc:spChg>
        <pc:picChg chg="add mod">
          <ac:chgData name="Hiranya Pd Bastakoti" userId="S::hiranya@prime.edu.np::b464b06c-364f-4a81-ae2f-6f3a473cd559" providerId="AD" clId="Web-{92CB35C8-6600-29FA-9C8C-8351513F3BC9}" dt="2024-03-14T11:32:22.379" v="25"/>
          <ac:picMkLst>
            <pc:docMk/>
            <pc:sldMk cId="4078316392" sldId="263"/>
            <ac:picMk id="5" creationId="{F43792CA-DA65-A92C-3CDB-DC731136CBD8}"/>
          </ac:picMkLst>
        </pc:picChg>
      </pc:sldChg>
      <pc:sldChg chg="addSp modSp new mod setBg">
        <pc:chgData name="Hiranya Pd Bastakoti" userId="S::hiranya@prime.edu.np::b464b06c-364f-4a81-ae2f-6f3a473cd559" providerId="AD" clId="Web-{92CB35C8-6600-29FA-9C8C-8351513F3BC9}" dt="2024-03-14T11:57:12.929" v="193" actId="20577"/>
        <pc:sldMkLst>
          <pc:docMk/>
          <pc:sldMk cId="1286898739" sldId="264"/>
        </pc:sldMkLst>
        <pc:spChg chg="mod">
          <ac:chgData name="Hiranya Pd Bastakoti" userId="S::hiranya@prime.edu.np::b464b06c-364f-4a81-ae2f-6f3a473cd559" providerId="AD" clId="Web-{92CB35C8-6600-29FA-9C8C-8351513F3BC9}" dt="2024-03-14T11:52:17.938" v="170"/>
          <ac:spMkLst>
            <pc:docMk/>
            <pc:sldMk cId="1286898739" sldId="264"/>
            <ac:spMk id="2" creationId="{465611A5-7838-238F-0643-58DB386D50F0}"/>
          </ac:spMkLst>
        </pc:spChg>
        <pc:spChg chg="mod">
          <ac:chgData name="Hiranya Pd Bastakoti" userId="S::hiranya@prime.edu.np::b464b06c-364f-4a81-ae2f-6f3a473cd559" providerId="AD" clId="Web-{92CB35C8-6600-29FA-9C8C-8351513F3BC9}" dt="2024-03-14T11:57:12.929" v="193" actId="20577"/>
          <ac:spMkLst>
            <pc:docMk/>
            <pc:sldMk cId="1286898739" sldId="264"/>
            <ac:spMk id="3" creationId="{485C3D3F-113C-6029-BFB1-67AF5B1BF062}"/>
          </ac:spMkLst>
        </pc:spChg>
        <pc:spChg chg="add">
          <ac:chgData name="Hiranya Pd Bastakoti" userId="S::hiranya@prime.edu.np::b464b06c-364f-4a81-ae2f-6f3a473cd559" providerId="AD" clId="Web-{92CB35C8-6600-29FA-9C8C-8351513F3BC9}" dt="2024-03-14T11:52:17.938" v="170"/>
          <ac:spMkLst>
            <pc:docMk/>
            <pc:sldMk cId="1286898739" sldId="264"/>
            <ac:spMk id="8" creationId="{100EDD19-6802-4EC3-95CE-CFFAB042CFD6}"/>
          </ac:spMkLst>
        </pc:spChg>
        <pc:spChg chg="add">
          <ac:chgData name="Hiranya Pd Bastakoti" userId="S::hiranya@prime.edu.np::b464b06c-364f-4a81-ae2f-6f3a473cd559" providerId="AD" clId="Web-{92CB35C8-6600-29FA-9C8C-8351513F3BC9}" dt="2024-03-14T11:52:17.938" v="170"/>
          <ac:spMkLst>
            <pc:docMk/>
            <pc:sldMk cId="1286898739" sldId="264"/>
            <ac:spMk id="10" creationId="{DB17E863-922E-4C26-BD64-E8FD41D28661}"/>
          </ac:spMkLst>
        </pc:spChg>
      </pc:sldChg>
      <pc:sldChg chg="addSp delSp modSp new mod setBg">
        <pc:chgData name="Hiranya Pd Bastakoti" userId="S::hiranya@prime.edu.np::b464b06c-364f-4a81-ae2f-6f3a473cd559" providerId="AD" clId="Web-{92CB35C8-6600-29FA-9C8C-8351513F3BC9}" dt="2024-03-14T11:47:18.212" v="152" actId="14100"/>
        <pc:sldMkLst>
          <pc:docMk/>
          <pc:sldMk cId="3305242208" sldId="265"/>
        </pc:sldMkLst>
        <pc:spChg chg="mod">
          <ac:chgData name="Hiranya Pd Bastakoti" userId="S::hiranya@prime.edu.np::b464b06c-364f-4a81-ae2f-6f3a473cd559" providerId="AD" clId="Web-{92CB35C8-6600-29FA-9C8C-8351513F3BC9}" dt="2024-03-14T11:46:57.335" v="148"/>
          <ac:spMkLst>
            <pc:docMk/>
            <pc:sldMk cId="3305242208" sldId="265"/>
            <ac:spMk id="2" creationId="{02405827-DB8D-3C5B-7CC3-BCFD9AD31453}"/>
          </ac:spMkLst>
        </pc:spChg>
        <pc:spChg chg="del">
          <ac:chgData name="Hiranya Pd Bastakoti" userId="S::hiranya@prime.edu.np::b464b06c-364f-4a81-ae2f-6f3a473cd559" providerId="AD" clId="Web-{92CB35C8-6600-29FA-9C8C-8351513F3BC9}" dt="2024-03-14T11:46:02.878" v="136"/>
          <ac:spMkLst>
            <pc:docMk/>
            <pc:sldMk cId="3305242208" sldId="265"/>
            <ac:spMk id="3" creationId="{2F9B3239-1711-CE45-4450-511766D3725F}"/>
          </ac:spMkLst>
        </pc:spChg>
        <pc:spChg chg="add">
          <ac:chgData name="Hiranya Pd Bastakoti" userId="S::hiranya@prime.edu.np::b464b06c-364f-4a81-ae2f-6f3a473cd559" providerId="AD" clId="Web-{92CB35C8-6600-29FA-9C8C-8351513F3BC9}" dt="2024-03-14T11:46:57.335" v="148"/>
          <ac:spMkLst>
            <pc:docMk/>
            <pc:sldMk cId="3305242208" sldId="265"/>
            <ac:spMk id="9" creationId="{665DBBEF-238B-476B-96AB-8AAC3224ECEA}"/>
          </ac:spMkLst>
        </pc:spChg>
        <pc:spChg chg="add">
          <ac:chgData name="Hiranya Pd Bastakoti" userId="S::hiranya@prime.edu.np::b464b06c-364f-4a81-ae2f-6f3a473cd559" providerId="AD" clId="Web-{92CB35C8-6600-29FA-9C8C-8351513F3BC9}" dt="2024-03-14T11:46:57.335" v="148"/>
          <ac:spMkLst>
            <pc:docMk/>
            <pc:sldMk cId="3305242208" sldId="265"/>
            <ac:spMk id="11" creationId="{3FCFB1DE-0B7E-48CC-BA90-B2AB0889F9D6}"/>
          </ac:spMkLst>
        </pc:spChg>
        <pc:picChg chg="add mod ord">
          <ac:chgData name="Hiranya Pd Bastakoti" userId="S::hiranya@prime.edu.np::b464b06c-364f-4a81-ae2f-6f3a473cd559" providerId="AD" clId="Web-{92CB35C8-6600-29FA-9C8C-8351513F3BC9}" dt="2024-03-14T11:47:18.212" v="152" actId="14100"/>
          <ac:picMkLst>
            <pc:docMk/>
            <pc:sldMk cId="3305242208" sldId="265"/>
            <ac:picMk id="4" creationId="{2CCF16E0-D98E-6498-1042-3C2FFF7CB9B4}"/>
          </ac:picMkLst>
        </pc:picChg>
      </pc:sldChg>
    </pc:docChg>
  </pc:docChgLst>
  <pc:docChgLst>
    <pc:chgData name="Hiranya Pd Bastakoti" userId="S::hiranya@prime.edu.np::b464b06c-364f-4a81-ae2f-6f3a473cd559" providerId="AD" clId="Web-{538CB20C-5309-B33F-C964-076A34469D58}"/>
    <pc:docChg chg="addSld modSld">
      <pc:chgData name="Hiranya Pd Bastakoti" userId="S::hiranya@prime.edu.np::b464b06c-364f-4a81-ae2f-6f3a473cd559" providerId="AD" clId="Web-{538CB20C-5309-B33F-C964-076A34469D58}" dt="2024-03-17T09:19:05.945" v="50" actId="20577"/>
      <pc:docMkLst>
        <pc:docMk/>
      </pc:docMkLst>
      <pc:sldChg chg="delSp">
        <pc:chgData name="Hiranya Pd Bastakoti" userId="S::hiranya@prime.edu.np::b464b06c-364f-4a81-ae2f-6f3a473cd559" providerId="AD" clId="Web-{538CB20C-5309-B33F-C964-076A34469D58}" dt="2024-03-17T09:09:03.302" v="0"/>
        <pc:sldMkLst>
          <pc:docMk/>
          <pc:sldMk cId="2944906179" sldId="279"/>
        </pc:sldMkLst>
        <pc:picChg chg="del">
          <ac:chgData name="Hiranya Pd Bastakoti" userId="S::hiranya@prime.edu.np::b464b06c-364f-4a81-ae2f-6f3a473cd559" providerId="AD" clId="Web-{538CB20C-5309-B33F-C964-076A34469D58}" dt="2024-03-17T09:09:03.302" v="0"/>
          <ac:picMkLst>
            <pc:docMk/>
            <pc:sldMk cId="2944906179" sldId="279"/>
            <ac:picMk id="4" creationId="{2AB569AD-943A-7D99-D2FF-676248F56FB0}"/>
          </ac:picMkLst>
        </pc:picChg>
      </pc:sldChg>
      <pc:sldChg chg="addSp delSp modSp">
        <pc:chgData name="Hiranya Pd Bastakoti" userId="S::hiranya@prime.edu.np::b464b06c-364f-4a81-ae2f-6f3a473cd559" providerId="AD" clId="Web-{538CB20C-5309-B33F-C964-076A34469D58}" dt="2024-03-17T09:12:31.949" v="11"/>
        <pc:sldMkLst>
          <pc:docMk/>
          <pc:sldMk cId="2002522010" sldId="280"/>
        </pc:sldMkLst>
        <pc:spChg chg="del mod">
          <ac:chgData name="Hiranya Pd Bastakoti" userId="S::hiranya@prime.edu.np::b464b06c-364f-4a81-ae2f-6f3a473cd559" providerId="AD" clId="Web-{538CB20C-5309-B33F-C964-076A34469D58}" dt="2024-03-17T09:12:31.949" v="11"/>
          <ac:spMkLst>
            <pc:docMk/>
            <pc:sldMk cId="2002522010" sldId="280"/>
            <ac:spMk id="3" creationId="{A4A2D4EB-874A-9514-102E-605096861249}"/>
          </ac:spMkLst>
        </pc:spChg>
        <pc:graphicFrameChg chg="add">
          <ac:chgData name="Hiranya Pd Bastakoti" userId="S::hiranya@prime.edu.np::b464b06c-364f-4a81-ae2f-6f3a473cd559" providerId="AD" clId="Web-{538CB20C-5309-B33F-C964-076A34469D58}" dt="2024-03-17T09:12:31.949" v="11"/>
          <ac:graphicFrameMkLst>
            <pc:docMk/>
            <pc:sldMk cId="2002522010" sldId="280"/>
            <ac:graphicFrameMk id="5" creationId="{49A9D18C-F219-EE01-2FF6-08D220F80369}"/>
          </ac:graphicFrameMkLst>
        </pc:graphicFrameChg>
      </pc:sldChg>
      <pc:sldChg chg="modSp new">
        <pc:chgData name="Hiranya Pd Bastakoti" userId="S::hiranya@prime.edu.np::b464b06c-364f-4a81-ae2f-6f3a473cd559" providerId="AD" clId="Web-{538CB20C-5309-B33F-C964-076A34469D58}" dt="2024-03-17T09:19:05.945" v="50" actId="20577"/>
        <pc:sldMkLst>
          <pc:docMk/>
          <pc:sldMk cId="4280627835" sldId="281"/>
        </pc:sldMkLst>
        <pc:spChg chg="mod">
          <ac:chgData name="Hiranya Pd Bastakoti" userId="S::hiranya@prime.edu.np::b464b06c-364f-4a81-ae2f-6f3a473cd559" providerId="AD" clId="Web-{538CB20C-5309-B33F-C964-076A34469D58}" dt="2024-03-17T09:19:05.945" v="50" actId="20577"/>
          <ac:spMkLst>
            <pc:docMk/>
            <pc:sldMk cId="4280627835" sldId="281"/>
            <ac:spMk id="3" creationId="{71A4E87A-9B6F-7F2D-C926-06017554A69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5.png"/><Relationship Id="rId6" Type="http://schemas.openxmlformats.org/officeDocument/2006/relationships/image" Target="../media/image13.sv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9.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5.png"/><Relationship Id="rId6" Type="http://schemas.openxmlformats.org/officeDocument/2006/relationships/image" Target="../media/image13.sv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9.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BF423-D800-46FE-97D1-8B133E9FE0A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B094593B-6B7D-4CBE-91B9-BB0F01D61711}">
      <dgm:prSet/>
      <dgm:spPr/>
      <dgm:t>
        <a:bodyPr/>
        <a:lstStyle/>
        <a:p>
          <a:pPr>
            <a:lnSpc>
              <a:spcPct val="100000"/>
            </a:lnSpc>
          </a:pPr>
          <a:r>
            <a:rPr lang="en-US"/>
            <a:t>DHCP Principle </a:t>
          </a:r>
        </a:p>
      </dgm:t>
    </dgm:pt>
    <dgm:pt modelId="{2C342CC0-457D-4087-89D8-DD33B1C5F592}" type="parTrans" cxnId="{6C72049B-138C-45E7-87CC-61816CE8026D}">
      <dgm:prSet/>
      <dgm:spPr/>
      <dgm:t>
        <a:bodyPr/>
        <a:lstStyle/>
        <a:p>
          <a:endParaRPr lang="en-US"/>
        </a:p>
      </dgm:t>
    </dgm:pt>
    <dgm:pt modelId="{55551EE3-9D16-4158-8BBB-E8AA5718EB71}" type="sibTrans" cxnId="{6C72049B-138C-45E7-87CC-61816CE8026D}">
      <dgm:prSet/>
      <dgm:spPr/>
      <dgm:t>
        <a:bodyPr/>
        <a:lstStyle/>
        <a:p>
          <a:endParaRPr lang="en-US"/>
        </a:p>
      </dgm:t>
    </dgm:pt>
    <dgm:pt modelId="{FF31F55D-B7AD-4C05-BFAD-DA7C0DFB3B1A}">
      <dgm:prSet/>
      <dgm:spPr/>
      <dgm:t>
        <a:bodyPr/>
        <a:lstStyle/>
        <a:p>
          <a:pPr>
            <a:lnSpc>
              <a:spcPct val="100000"/>
            </a:lnSpc>
          </a:pPr>
          <a:r>
            <a:rPr lang="en-US"/>
            <a:t>DHCP Options, Scope, Reservation and Relaying </a:t>
          </a:r>
        </a:p>
      </dgm:t>
    </dgm:pt>
    <dgm:pt modelId="{FEEBBF4D-58D1-43C9-A17B-5FB82B527E0E}" type="parTrans" cxnId="{1EB83746-603E-47B2-92F8-D86D163A5F94}">
      <dgm:prSet/>
      <dgm:spPr/>
      <dgm:t>
        <a:bodyPr/>
        <a:lstStyle/>
        <a:p>
          <a:endParaRPr lang="en-US"/>
        </a:p>
      </dgm:t>
    </dgm:pt>
    <dgm:pt modelId="{0E0DFF84-5D5F-42A5-80A3-B267927C4D06}" type="sibTrans" cxnId="{1EB83746-603E-47B2-92F8-D86D163A5F94}">
      <dgm:prSet/>
      <dgm:spPr/>
      <dgm:t>
        <a:bodyPr/>
        <a:lstStyle/>
        <a:p>
          <a:endParaRPr lang="en-US"/>
        </a:p>
      </dgm:t>
    </dgm:pt>
    <dgm:pt modelId="{A2E6F044-221C-4A66-A3F1-B3818C4A25AF}">
      <dgm:prSet/>
      <dgm:spPr/>
      <dgm:t>
        <a:bodyPr/>
        <a:lstStyle/>
        <a:p>
          <a:pPr>
            <a:lnSpc>
              <a:spcPct val="100000"/>
            </a:lnSpc>
          </a:pPr>
          <a:r>
            <a:rPr lang="en-US"/>
            <a:t>DHCP Troubleshooting </a:t>
          </a:r>
        </a:p>
      </dgm:t>
    </dgm:pt>
    <dgm:pt modelId="{7A6EB0EE-4520-4F9F-AAFD-62FF0C9F37FC}" type="parTrans" cxnId="{E7518C5E-370E-4CDC-850B-6A072DA0C2CC}">
      <dgm:prSet/>
      <dgm:spPr/>
      <dgm:t>
        <a:bodyPr/>
        <a:lstStyle/>
        <a:p>
          <a:endParaRPr lang="en-US"/>
        </a:p>
      </dgm:t>
    </dgm:pt>
    <dgm:pt modelId="{5255D6A5-5A1B-4DC0-BA33-F7A64A80376A}" type="sibTrans" cxnId="{E7518C5E-370E-4CDC-850B-6A072DA0C2CC}">
      <dgm:prSet/>
      <dgm:spPr/>
      <dgm:t>
        <a:bodyPr/>
        <a:lstStyle/>
        <a:p>
          <a:endParaRPr lang="en-US"/>
        </a:p>
      </dgm:t>
    </dgm:pt>
    <dgm:pt modelId="{611AEF0F-D27E-47C2-A03C-363CB8B1C2F2}" type="pres">
      <dgm:prSet presAssocID="{7FBBF423-D800-46FE-97D1-8B133E9FE0AC}" presName="root" presStyleCnt="0">
        <dgm:presLayoutVars>
          <dgm:dir/>
          <dgm:resizeHandles val="exact"/>
        </dgm:presLayoutVars>
      </dgm:prSet>
      <dgm:spPr/>
      <dgm:t>
        <a:bodyPr/>
        <a:lstStyle/>
        <a:p>
          <a:endParaRPr lang="en-US"/>
        </a:p>
      </dgm:t>
    </dgm:pt>
    <dgm:pt modelId="{86D17C48-FC5E-4E99-BE38-19D958386901}" type="pres">
      <dgm:prSet presAssocID="{B094593B-6B7D-4CBE-91B9-BB0F01D61711}" presName="compNode" presStyleCnt="0"/>
      <dgm:spPr/>
    </dgm:pt>
    <dgm:pt modelId="{E5FDCAB1-5D84-4155-9196-010D2FF5A759}" type="pres">
      <dgm:prSet presAssocID="{B094593B-6B7D-4CBE-91B9-BB0F01D61711}" presName="bgRect" presStyleLbl="bgShp" presStyleIdx="0" presStyleCnt="3"/>
      <dgm:spPr/>
    </dgm:pt>
    <dgm:pt modelId="{13335AE4-0EDE-430E-9E72-0DC8651B9858}" type="pres">
      <dgm:prSet presAssocID="{B094593B-6B7D-4CBE-91B9-BB0F01D617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Computer"/>
        </a:ext>
      </dgm:extLst>
    </dgm:pt>
    <dgm:pt modelId="{140FC140-0586-4662-BB69-E8B55740F6EE}" type="pres">
      <dgm:prSet presAssocID="{B094593B-6B7D-4CBE-91B9-BB0F01D61711}" presName="spaceRect" presStyleCnt="0"/>
      <dgm:spPr/>
    </dgm:pt>
    <dgm:pt modelId="{9EA18EEB-2795-4B92-BF83-68A47DA2EB20}" type="pres">
      <dgm:prSet presAssocID="{B094593B-6B7D-4CBE-91B9-BB0F01D61711}" presName="parTx" presStyleLbl="revTx" presStyleIdx="0" presStyleCnt="3">
        <dgm:presLayoutVars>
          <dgm:chMax val="0"/>
          <dgm:chPref val="0"/>
        </dgm:presLayoutVars>
      </dgm:prSet>
      <dgm:spPr/>
      <dgm:t>
        <a:bodyPr/>
        <a:lstStyle/>
        <a:p>
          <a:endParaRPr lang="en-US"/>
        </a:p>
      </dgm:t>
    </dgm:pt>
    <dgm:pt modelId="{A86CE14D-2E99-4D1F-9E1C-E5D060D5E6F8}" type="pres">
      <dgm:prSet presAssocID="{55551EE3-9D16-4158-8BBB-E8AA5718EB71}" presName="sibTrans" presStyleCnt="0"/>
      <dgm:spPr/>
    </dgm:pt>
    <dgm:pt modelId="{990A4E67-D884-4958-9BEF-A6EFC69B97D9}" type="pres">
      <dgm:prSet presAssocID="{FF31F55D-B7AD-4C05-BFAD-DA7C0DFB3B1A}" presName="compNode" presStyleCnt="0"/>
      <dgm:spPr/>
    </dgm:pt>
    <dgm:pt modelId="{09FFD438-CED6-4B0F-97D2-B541DE6FA23B}" type="pres">
      <dgm:prSet presAssocID="{FF31F55D-B7AD-4C05-BFAD-DA7C0DFB3B1A}" presName="bgRect" presStyleLbl="bgShp" presStyleIdx="1" presStyleCnt="3"/>
      <dgm:spPr/>
    </dgm:pt>
    <dgm:pt modelId="{D71CD521-5BD8-45CA-9973-FD529C25D777}" type="pres">
      <dgm:prSet presAssocID="{FF31F55D-B7AD-4C05-BFAD-DA7C0DFB3B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House"/>
        </a:ext>
      </dgm:extLst>
    </dgm:pt>
    <dgm:pt modelId="{A11B6E93-C4AF-445E-966F-9E31603AEBFF}" type="pres">
      <dgm:prSet presAssocID="{FF31F55D-B7AD-4C05-BFAD-DA7C0DFB3B1A}" presName="spaceRect" presStyleCnt="0"/>
      <dgm:spPr/>
    </dgm:pt>
    <dgm:pt modelId="{0098D55C-353A-4158-A4FD-406CD9661486}" type="pres">
      <dgm:prSet presAssocID="{FF31F55D-B7AD-4C05-BFAD-DA7C0DFB3B1A}" presName="parTx" presStyleLbl="revTx" presStyleIdx="1" presStyleCnt="3">
        <dgm:presLayoutVars>
          <dgm:chMax val="0"/>
          <dgm:chPref val="0"/>
        </dgm:presLayoutVars>
      </dgm:prSet>
      <dgm:spPr/>
      <dgm:t>
        <a:bodyPr/>
        <a:lstStyle/>
        <a:p>
          <a:endParaRPr lang="en-US"/>
        </a:p>
      </dgm:t>
    </dgm:pt>
    <dgm:pt modelId="{26433F8F-B927-424E-9081-1E02DD1135EE}" type="pres">
      <dgm:prSet presAssocID="{0E0DFF84-5D5F-42A5-80A3-B267927C4D06}" presName="sibTrans" presStyleCnt="0"/>
      <dgm:spPr/>
    </dgm:pt>
    <dgm:pt modelId="{CA1396DE-2976-4618-9BA4-546934DD3CA6}" type="pres">
      <dgm:prSet presAssocID="{A2E6F044-221C-4A66-A3F1-B3818C4A25AF}" presName="compNode" presStyleCnt="0"/>
      <dgm:spPr/>
    </dgm:pt>
    <dgm:pt modelId="{090B1D9E-9A3A-4B89-A183-918C3BF9A590}" type="pres">
      <dgm:prSet presAssocID="{A2E6F044-221C-4A66-A3F1-B3818C4A25AF}" presName="bgRect" presStyleLbl="bgShp" presStyleIdx="2" presStyleCnt="3"/>
      <dgm:spPr/>
    </dgm:pt>
    <dgm:pt modelId="{DD7B068C-F380-471F-94F5-A4F863937740}" type="pres">
      <dgm:prSet presAssocID="{A2E6F044-221C-4A66-A3F1-B3818C4A25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Checkmark"/>
        </a:ext>
      </dgm:extLst>
    </dgm:pt>
    <dgm:pt modelId="{5513FFCA-C006-4EED-AB14-59C02CCBC8A6}" type="pres">
      <dgm:prSet presAssocID="{A2E6F044-221C-4A66-A3F1-B3818C4A25AF}" presName="spaceRect" presStyleCnt="0"/>
      <dgm:spPr/>
    </dgm:pt>
    <dgm:pt modelId="{5165A808-7828-4C25-8C8E-08249258CE0D}" type="pres">
      <dgm:prSet presAssocID="{A2E6F044-221C-4A66-A3F1-B3818C4A25AF}" presName="parTx" presStyleLbl="revTx" presStyleIdx="2" presStyleCnt="3">
        <dgm:presLayoutVars>
          <dgm:chMax val="0"/>
          <dgm:chPref val="0"/>
        </dgm:presLayoutVars>
      </dgm:prSet>
      <dgm:spPr/>
      <dgm:t>
        <a:bodyPr/>
        <a:lstStyle/>
        <a:p>
          <a:endParaRPr lang="en-US"/>
        </a:p>
      </dgm:t>
    </dgm:pt>
  </dgm:ptLst>
  <dgm:cxnLst>
    <dgm:cxn modelId="{AD5C09F3-9F4E-45A8-A077-41CF718F4483}" type="presOf" srcId="{7FBBF423-D800-46FE-97D1-8B133E9FE0AC}" destId="{611AEF0F-D27E-47C2-A03C-363CB8B1C2F2}" srcOrd="0" destOrd="0" presId="urn:microsoft.com/office/officeart/2018/2/layout/IconVerticalSolidList"/>
    <dgm:cxn modelId="{E7518C5E-370E-4CDC-850B-6A072DA0C2CC}" srcId="{7FBBF423-D800-46FE-97D1-8B133E9FE0AC}" destId="{A2E6F044-221C-4A66-A3F1-B3818C4A25AF}" srcOrd="2" destOrd="0" parTransId="{7A6EB0EE-4520-4F9F-AAFD-62FF0C9F37FC}" sibTransId="{5255D6A5-5A1B-4DC0-BA33-F7A64A80376A}"/>
    <dgm:cxn modelId="{8EE1553A-4EF2-4C3E-8BE6-E558BE4E9B71}" type="presOf" srcId="{A2E6F044-221C-4A66-A3F1-B3818C4A25AF}" destId="{5165A808-7828-4C25-8C8E-08249258CE0D}" srcOrd="0" destOrd="0" presId="urn:microsoft.com/office/officeart/2018/2/layout/IconVerticalSolidList"/>
    <dgm:cxn modelId="{4081A72E-85B4-4EE5-9C09-D648FF4F4DC0}" type="presOf" srcId="{B094593B-6B7D-4CBE-91B9-BB0F01D61711}" destId="{9EA18EEB-2795-4B92-BF83-68A47DA2EB20}" srcOrd="0" destOrd="0" presId="urn:microsoft.com/office/officeart/2018/2/layout/IconVerticalSolidList"/>
    <dgm:cxn modelId="{1EB83746-603E-47B2-92F8-D86D163A5F94}" srcId="{7FBBF423-D800-46FE-97D1-8B133E9FE0AC}" destId="{FF31F55D-B7AD-4C05-BFAD-DA7C0DFB3B1A}" srcOrd="1" destOrd="0" parTransId="{FEEBBF4D-58D1-43C9-A17B-5FB82B527E0E}" sibTransId="{0E0DFF84-5D5F-42A5-80A3-B267927C4D06}"/>
    <dgm:cxn modelId="{E4B4AC98-13CE-4441-92EF-EE5A87F2BB62}" type="presOf" srcId="{FF31F55D-B7AD-4C05-BFAD-DA7C0DFB3B1A}" destId="{0098D55C-353A-4158-A4FD-406CD9661486}" srcOrd="0" destOrd="0" presId="urn:microsoft.com/office/officeart/2018/2/layout/IconVerticalSolidList"/>
    <dgm:cxn modelId="{6C72049B-138C-45E7-87CC-61816CE8026D}" srcId="{7FBBF423-D800-46FE-97D1-8B133E9FE0AC}" destId="{B094593B-6B7D-4CBE-91B9-BB0F01D61711}" srcOrd="0" destOrd="0" parTransId="{2C342CC0-457D-4087-89D8-DD33B1C5F592}" sibTransId="{55551EE3-9D16-4158-8BBB-E8AA5718EB71}"/>
    <dgm:cxn modelId="{D2E3ABB0-0BF4-4B21-A0DF-2E5298AFD143}" type="presParOf" srcId="{611AEF0F-D27E-47C2-A03C-363CB8B1C2F2}" destId="{86D17C48-FC5E-4E99-BE38-19D958386901}" srcOrd="0" destOrd="0" presId="urn:microsoft.com/office/officeart/2018/2/layout/IconVerticalSolidList"/>
    <dgm:cxn modelId="{3AF74E15-12DA-495A-97AB-9B35B44BE4F5}" type="presParOf" srcId="{86D17C48-FC5E-4E99-BE38-19D958386901}" destId="{E5FDCAB1-5D84-4155-9196-010D2FF5A759}" srcOrd="0" destOrd="0" presId="urn:microsoft.com/office/officeart/2018/2/layout/IconVerticalSolidList"/>
    <dgm:cxn modelId="{86C45EBC-0B29-4092-ACD0-9AE05F1E9398}" type="presParOf" srcId="{86D17C48-FC5E-4E99-BE38-19D958386901}" destId="{13335AE4-0EDE-430E-9E72-0DC8651B9858}" srcOrd="1" destOrd="0" presId="urn:microsoft.com/office/officeart/2018/2/layout/IconVerticalSolidList"/>
    <dgm:cxn modelId="{9DE2B625-7788-411E-AADF-65F5D2E2A5B9}" type="presParOf" srcId="{86D17C48-FC5E-4E99-BE38-19D958386901}" destId="{140FC140-0586-4662-BB69-E8B55740F6EE}" srcOrd="2" destOrd="0" presId="urn:microsoft.com/office/officeart/2018/2/layout/IconVerticalSolidList"/>
    <dgm:cxn modelId="{BA508B62-F96A-426D-9611-A9180596DF5A}" type="presParOf" srcId="{86D17C48-FC5E-4E99-BE38-19D958386901}" destId="{9EA18EEB-2795-4B92-BF83-68A47DA2EB20}" srcOrd="3" destOrd="0" presId="urn:microsoft.com/office/officeart/2018/2/layout/IconVerticalSolidList"/>
    <dgm:cxn modelId="{94760F6B-0FFF-48A9-B585-E7E3C562229B}" type="presParOf" srcId="{611AEF0F-D27E-47C2-A03C-363CB8B1C2F2}" destId="{A86CE14D-2E99-4D1F-9E1C-E5D060D5E6F8}" srcOrd="1" destOrd="0" presId="urn:microsoft.com/office/officeart/2018/2/layout/IconVerticalSolidList"/>
    <dgm:cxn modelId="{40A83C1A-C1C6-48CD-BB74-834A5BA23A75}" type="presParOf" srcId="{611AEF0F-D27E-47C2-A03C-363CB8B1C2F2}" destId="{990A4E67-D884-4958-9BEF-A6EFC69B97D9}" srcOrd="2" destOrd="0" presId="urn:microsoft.com/office/officeart/2018/2/layout/IconVerticalSolidList"/>
    <dgm:cxn modelId="{984713C6-4A94-4ADE-BCBA-8D98505125A4}" type="presParOf" srcId="{990A4E67-D884-4958-9BEF-A6EFC69B97D9}" destId="{09FFD438-CED6-4B0F-97D2-B541DE6FA23B}" srcOrd="0" destOrd="0" presId="urn:microsoft.com/office/officeart/2018/2/layout/IconVerticalSolidList"/>
    <dgm:cxn modelId="{AAEFD683-06A3-4FB2-8E90-86A724124CD2}" type="presParOf" srcId="{990A4E67-D884-4958-9BEF-A6EFC69B97D9}" destId="{D71CD521-5BD8-45CA-9973-FD529C25D777}" srcOrd="1" destOrd="0" presId="urn:microsoft.com/office/officeart/2018/2/layout/IconVerticalSolidList"/>
    <dgm:cxn modelId="{9C1F7223-F506-4149-9920-F6FD3975A00D}" type="presParOf" srcId="{990A4E67-D884-4958-9BEF-A6EFC69B97D9}" destId="{A11B6E93-C4AF-445E-966F-9E31603AEBFF}" srcOrd="2" destOrd="0" presId="urn:microsoft.com/office/officeart/2018/2/layout/IconVerticalSolidList"/>
    <dgm:cxn modelId="{1E0E5CE0-9357-4944-A672-74F15EF61B59}" type="presParOf" srcId="{990A4E67-D884-4958-9BEF-A6EFC69B97D9}" destId="{0098D55C-353A-4158-A4FD-406CD9661486}" srcOrd="3" destOrd="0" presId="urn:microsoft.com/office/officeart/2018/2/layout/IconVerticalSolidList"/>
    <dgm:cxn modelId="{DBA98261-AC18-4EA6-9804-63FC8CC31B2B}" type="presParOf" srcId="{611AEF0F-D27E-47C2-A03C-363CB8B1C2F2}" destId="{26433F8F-B927-424E-9081-1E02DD1135EE}" srcOrd="3" destOrd="0" presId="urn:microsoft.com/office/officeart/2018/2/layout/IconVerticalSolidList"/>
    <dgm:cxn modelId="{4952D7D6-B194-4E80-9E41-E91901C1CE19}" type="presParOf" srcId="{611AEF0F-D27E-47C2-A03C-363CB8B1C2F2}" destId="{CA1396DE-2976-4618-9BA4-546934DD3CA6}" srcOrd="4" destOrd="0" presId="urn:microsoft.com/office/officeart/2018/2/layout/IconVerticalSolidList"/>
    <dgm:cxn modelId="{94C85E2D-ECEC-46AA-959C-F59BF302AAE0}" type="presParOf" srcId="{CA1396DE-2976-4618-9BA4-546934DD3CA6}" destId="{090B1D9E-9A3A-4B89-A183-918C3BF9A590}" srcOrd="0" destOrd="0" presId="urn:microsoft.com/office/officeart/2018/2/layout/IconVerticalSolidList"/>
    <dgm:cxn modelId="{69D5DF4E-AC4A-4DEE-93A9-D26CB9CE4D39}" type="presParOf" srcId="{CA1396DE-2976-4618-9BA4-546934DD3CA6}" destId="{DD7B068C-F380-471F-94F5-A4F863937740}" srcOrd="1" destOrd="0" presId="urn:microsoft.com/office/officeart/2018/2/layout/IconVerticalSolidList"/>
    <dgm:cxn modelId="{78CEFEE5-CE56-4AB0-940E-54D55E8CC251}" type="presParOf" srcId="{CA1396DE-2976-4618-9BA4-546934DD3CA6}" destId="{5513FFCA-C006-4EED-AB14-59C02CCBC8A6}" srcOrd="2" destOrd="0" presId="urn:microsoft.com/office/officeart/2018/2/layout/IconVerticalSolidList"/>
    <dgm:cxn modelId="{8107C957-C67B-4461-A082-CB237224B391}" type="presParOf" srcId="{CA1396DE-2976-4618-9BA4-546934DD3CA6}" destId="{5165A808-7828-4C25-8C8E-08249258CE0D}"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F65F2-954E-493B-AAA1-9523BDEF6AA3}"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5DBC8E2-6679-4B52-993D-95BFE50E7A2E}">
      <dgm:prSet/>
      <dgm:spPr/>
      <dgm:t>
        <a:bodyPr/>
        <a:lstStyle/>
        <a:p>
          <a:r>
            <a:rPr lang="en-US"/>
            <a:t>DHCP automates the assignment of unique IP addresses to devices on a TCP/IP-based network, eliminating the need for manual configuration. It simplifies the process of managing IP addresses, especially when devices are added, moved, or removed from the network.</a:t>
          </a:r>
        </a:p>
      </dgm:t>
    </dgm:pt>
    <dgm:pt modelId="{82370213-3E09-42F9-A4C5-4254197ED3EA}" type="parTrans" cxnId="{EC6C63E6-A688-4226-82EA-803915EF9E89}">
      <dgm:prSet/>
      <dgm:spPr/>
      <dgm:t>
        <a:bodyPr/>
        <a:lstStyle/>
        <a:p>
          <a:endParaRPr lang="en-US"/>
        </a:p>
      </dgm:t>
    </dgm:pt>
    <dgm:pt modelId="{0C618267-A660-4067-A0A7-289C1860DF2C}" type="sibTrans" cxnId="{EC6C63E6-A688-4226-82EA-803915EF9E89}">
      <dgm:prSet/>
      <dgm:spPr/>
      <dgm:t>
        <a:bodyPr/>
        <a:lstStyle/>
        <a:p>
          <a:endParaRPr lang="en-US"/>
        </a:p>
      </dgm:t>
    </dgm:pt>
    <dgm:pt modelId="{06A34BF4-8E18-4104-A3BA-E66DA0AF65E6}">
      <dgm:prSet/>
      <dgm:spPr/>
      <dgm:t>
        <a:bodyPr/>
        <a:lstStyle/>
        <a:p>
          <a:r>
            <a:rPr lang="en-US"/>
            <a:t>DHCP servers maintain a pool of IP addresses and lease them to DHCP-enabled clients when they connect to the network. The leases are dynamic, allowing unused addresses to be reclaimed and reused.</a:t>
          </a:r>
        </a:p>
      </dgm:t>
    </dgm:pt>
    <dgm:pt modelId="{BD8FF424-5DA2-4C7B-969E-DD4EE6778442}" type="parTrans" cxnId="{C2901E45-03B7-4660-B7CF-5421C926FBCB}">
      <dgm:prSet/>
      <dgm:spPr/>
      <dgm:t>
        <a:bodyPr/>
        <a:lstStyle/>
        <a:p>
          <a:endParaRPr lang="en-US"/>
        </a:p>
      </dgm:t>
    </dgm:pt>
    <dgm:pt modelId="{999EA537-00E7-4DD4-AB72-A42BB715F191}" type="sibTrans" cxnId="{C2901E45-03B7-4660-B7CF-5421C926FBCB}">
      <dgm:prSet/>
      <dgm:spPr/>
      <dgm:t>
        <a:bodyPr/>
        <a:lstStyle/>
        <a:p>
          <a:endParaRPr lang="en-US"/>
        </a:p>
      </dgm:t>
    </dgm:pt>
    <dgm:pt modelId="{5383898B-E1E7-4C32-B8C9-240C10ECBC5F}">
      <dgm:prSet/>
      <dgm:spPr/>
      <dgm:t>
        <a:bodyPr/>
        <a:lstStyle/>
        <a:p>
          <a:r>
            <a:rPr lang="en-US"/>
            <a:t>Network administrators establish DHCP servers that store TCP/IP configuration information in a database. This includes valid IP addresses, reserved addresses, lease durations, and additional DHCP options.</a:t>
          </a:r>
        </a:p>
      </dgm:t>
    </dgm:pt>
    <dgm:pt modelId="{A3B31520-7381-4C84-B9A3-2A87568805FC}" type="parTrans" cxnId="{7564F332-E5B4-41D1-B8F1-5AB5BAF53733}">
      <dgm:prSet/>
      <dgm:spPr/>
      <dgm:t>
        <a:bodyPr/>
        <a:lstStyle/>
        <a:p>
          <a:endParaRPr lang="en-US"/>
        </a:p>
      </dgm:t>
    </dgm:pt>
    <dgm:pt modelId="{21E6B0B2-B136-4675-8626-EE603EC60493}" type="sibTrans" cxnId="{7564F332-E5B4-41D1-B8F1-5AB5BAF53733}">
      <dgm:prSet/>
      <dgm:spPr/>
      <dgm:t>
        <a:bodyPr/>
        <a:lstStyle/>
        <a:p>
          <a:endParaRPr lang="en-US"/>
        </a:p>
      </dgm:t>
    </dgm:pt>
    <dgm:pt modelId="{AC46A025-8259-4BDE-998A-EAE4749AE1C8}">
      <dgm:prSet/>
      <dgm:spPr/>
      <dgm:t>
        <a:bodyPr/>
        <a:lstStyle/>
        <a:p>
          <a:r>
            <a:rPr lang="en-US"/>
            <a:t>DHCP provides reliable and efficient IP address management, reducing manual configuration errors and simplifying network administration through automation and centralization.</a:t>
          </a:r>
        </a:p>
      </dgm:t>
    </dgm:pt>
    <dgm:pt modelId="{84E448E7-7A63-4426-B5A0-55E4247CD875}" type="parTrans" cxnId="{BAA9EEDB-9358-439D-8A2C-24EFD930FAB9}">
      <dgm:prSet/>
      <dgm:spPr/>
      <dgm:t>
        <a:bodyPr/>
        <a:lstStyle/>
        <a:p>
          <a:endParaRPr lang="en-US"/>
        </a:p>
      </dgm:t>
    </dgm:pt>
    <dgm:pt modelId="{89961568-8A46-44E6-9EA6-6BABC28A0B8E}" type="sibTrans" cxnId="{BAA9EEDB-9358-439D-8A2C-24EFD930FAB9}">
      <dgm:prSet/>
      <dgm:spPr/>
      <dgm:t>
        <a:bodyPr/>
        <a:lstStyle/>
        <a:p>
          <a:endParaRPr lang="en-US"/>
        </a:p>
      </dgm:t>
    </dgm:pt>
    <dgm:pt modelId="{7B33F42B-FEF1-4D8B-BCA9-E9AD5E4BC79B}">
      <dgm:prSet/>
      <dgm:spPr/>
      <dgm:t>
        <a:bodyPr/>
        <a:lstStyle/>
        <a:p>
          <a:r>
            <a:rPr lang="en-US" b="1">
              <a:solidFill>
                <a:schemeClr val="accent2"/>
              </a:solidFill>
            </a:rPr>
            <a:t>Benefits of DHCP</a:t>
          </a:r>
          <a:r>
            <a:rPr lang="en-US">
              <a:solidFill>
                <a:schemeClr val="accent2"/>
              </a:solidFill>
            </a:rPr>
            <a:t>:</a:t>
          </a:r>
        </a:p>
      </dgm:t>
    </dgm:pt>
    <dgm:pt modelId="{375EE3AE-E3DC-4B35-A915-1BA9856D2322}" type="parTrans" cxnId="{FDE29FB1-DC12-4EF1-915B-FDC381E6897F}">
      <dgm:prSet/>
      <dgm:spPr/>
      <dgm:t>
        <a:bodyPr/>
        <a:lstStyle/>
        <a:p>
          <a:endParaRPr lang="en-US"/>
        </a:p>
      </dgm:t>
    </dgm:pt>
    <dgm:pt modelId="{8DCDD0BB-93F0-4C18-B02E-D52373817483}" type="sibTrans" cxnId="{FDE29FB1-DC12-4EF1-915B-FDC381E6897F}">
      <dgm:prSet/>
      <dgm:spPr/>
      <dgm:t>
        <a:bodyPr/>
        <a:lstStyle/>
        <a:p>
          <a:endParaRPr lang="en-US"/>
        </a:p>
      </dgm:t>
    </dgm:pt>
    <dgm:pt modelId="{CF04591D-48E7-40C3-9E99-AD89E7C8299E}">
      <dgm:prSet/>
      <dgm:spPr/>
      <dgm:t>
        <a:bodyPr/>
        <a:lstStyle/>
        <a:p>
          <a:r>
            <a:rPr lang="en-US" i="1"/>
            <a:t>Reliable IP address configuration</a:t>
          </a:r>
          <a:r>
            <a:rPr lang="en-US"/>
            <a:t>: Minimizes configuration errors and conflicts.</a:t>
          </a:r>
        </a:p>
      </dgm:t>
    </dgm:pt>
    <dgm:pt modelId="{E33DA1F5-CA2C-4473-B539-C0BD3B0724C0}" type="parTrans" cxnId="{1A08D0B2-2718-41D2-B584-1855AADBC2B8}">
      <dgm:prSet/>
      <dgm:spPr/>
      <dgm:t>
        <a:bodyPr/>
        <a:lstStyle/>
        <a:p>
          <a:endParaRPr lang="en-US"/>
        </a:p>
      </dgm:t>
    </dgm:pt>
    <dgm:pt modelId="{DDCC2DF7-7A8A-4CA9-85EE-632F3A26089F}" type="sibTrans" cxnId="{1A08D0B2-2718-41D2-B584-1855AADBC2B8}">
      <dgm:prSet/>
      <dgm:spPr/>
      <dgm:t>
        <a:bodyPr/>
        <a:lstStyle/>
        <a:p>
          <a:endParaRPr lang="en-US"/>
        </a:p>
      </dgm:t>
    </dgm:pt>
    <dgm:pt modelId="{72429F2C-8927-4F19-A320-FB6E643325D4}">
      <dgm:prSet/>
      <dgm:spPr/>
      <dgm:t>
        <a:bodyPr/>
        <a:lstStyle/>
        <a:p>
          <a:r>
            <a:rPr lang="en-US" i="1"/>
            <a:t>Reduced network administration</a:t>
          </a:r>
          <a:r>
            <a:rPr lang="en-US"/>
            <a:t>: Centralized and automated configuration, support for additional TCP/IP settings, efficient handling of IP address changes, and the use of DHCP relay agents to forward messages.</a:t>
          </a:r>
        </a:p>
      </dgm:t>
    </dgm:pt>
    <dgm:pt modelId="{550F98D0-B47B-4758-9399-A3C936098104}" type="parTrans" cxnId="{10AD6DA7-293D-455D-B34D-D0EE90FA8DDC}">
      <dgm:prSet/>
      <dgm:spPr/>
      <dgm:t>
        <a:bodyPr/>
        <a:lstStyle/>
        <a:p>
          <a:endParaRPr lang="en-US"/>
        </a:p>
      </dgm:t>
    </dgm:pt>
    <dgm:pt modelId="{09C55E78-75D8-4DF3-A584-AEF65D9C2100}" type="sibTrans" cxnId="{10AD6DA7-293D-455D-B34D-D0EE90FA8DDC}">
      <dgm:prSet/>
      <dgm:spPr/>
      <dgm:t>
        <a:bodyPr/>
        <a:lstStyle/>
        <a:p>
          <a:endParaRPr lang="en-US"/>
        </a:p>
      </dgm:t>
    </dgm:pt>
    <dgm:pt modelId="{B92918F9-CF31-4E15-AB16-659AFA386C58}" type="pres">
      <dgm:prSet presAssocID="{5E1F65F2-954E-493B-AAA1-9523BDEF6AA3}" presName="root" presStyleCnt="0">
        <dgm:presLayoutVars>
          <dgm:dir/>
          <dgm:resizeHandles val="exact"/>
        </dgm:presLayoutVars>
      </dgm:prSet>
      <dgm:spPr/>
      <dgm:t>
        <a:bodyPr/>
        <a:lstStyle/>
        <a:p>
          <a:endParaRPr lang="en-US"/>
        </a:p>
      </dgm:t>
    </dgm:pt>
    <dgm:pt modelId="{08F9288F-AFF2-4826-8ECF-25934534489B}" type="pres">
      <dgm:prSet presAssocID="{45DBC8E2-6679-4B52-993D-95BFE50E7A2E}" presName="compNode" presStyleCnt="0"/>
      <dgm:spPr/>
    </dgm:pt>
    <dgm:pt modelId="{2925AF64-AD38-40A6-8F11-EA0D24EDDF01}" type="pres">
      <dgm:prSet presAssocID="{45DBC8E2-6679-4B52-993D-95BFE50E7A2E}" presName="bgRect" presStyleLbl="bgShp" presStyleIdx="0" presStyleCnt="7"/>
      <dgm:spPr/>
    </dgm:pt>
    <dgm:pt modelId="{80A06C62-1907-4162-90E3-66B0583D9285}" type="pres">
      <dgm:prSet presAssocID="{45DBC8E2-6679-4B52-993D-95BFE50E7A2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Computer"/>
        </a:ext>
      </dgm:extLst>
    </dgm:pt>
    <dgm:pt modelId="{365EECBF-5F6D-4F32-A1EE-CB6EC506176C}" type="pres">
      <dgm:prSet presAssocID="{45DBC8E2-6679-4B52-993D-95BFE50E7A2E}" presName="spaceRect" presStyleCnt="0"/>
      <dgm:spPr/>
    </dgm:pt>
    <dgm:pt modelId="{99E9E626-87C4-4C5C-9005-86E26BE0C739}" type="pres">
      <dgm:prSet presAssocID="{45DBC8E2-6679-4B52-993D-95BFE50E7A2E}" presName="parTx" presStyleLbl="revTx" presStyleIdx="0" presStyleCnt="7">
        <dgm:presLayoutVars>
          <dgm:chMax val="0"/>
          <dgm:chPref val="0"/>
        </dgm:presLayoutVars>
      </dgm:prSet>
      <dgm:spPr/>
      <dgm:t>
        <a:bodyPr/>
        <a:lstStyle/>
        <a:p>
          <a:endParaRPr lang="en-US"/>
        </a:p>
      </dgm:t>
    </dgm:pt>
    <dgm:pt modelId="{1CD20E8F-8F09-4461-924F-8D4A57636549}" type="pres">
      <dgm:prSet presAssocID="{0C618267-A660-4067-A0A7-289C1860DF2C}" presName="sibTrans" presStyleCnt="0"/>
      <dgm:spPr/>
    </dgm:pt>
    <dgm:pt modelId="{2EF3A167-7F35-464D-8740-007771EED249}" type="pres">
      <dgm:prSet presAssocID="{06A34BF4-8E18-4104-A3BA-E66DA0AF65E6}" presName="compNode" presStyleCnt="0"/>
      <dgm:spPr/>
    </dgm:pt>
    <dgm:pt modelId="{7971D951-02AF-4AE5-9A39-EF04D4324C05}" type="pres">
      <dgm:prSet presAssocID="{06A34BF4-8E18-4104-A3BA-E66DA0AF65E6}" presName="bgRect" presStyleLbl="bgShp" presStyleIdx="1" presStyleCnt="7"/>
      <dgm:spPr/>
    </dgm:pt>
    <dgm:pt modelId="{705DE1C1-A351-432F-B407-F9E077D68818}" type="pres">
      <dgm:prSet presAssocID="{06A34BF4-8E18-4104-A3BA-E66DA0AF65E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isconnected"/>
        </a:ext>
      </dgm:extLst>
    </dgm:pt>
    <dgm:pt modelId="{DDE5B752-2A57-4F75-9EBE-7646F6629017}" type="pres">
      <dgm:prSet presAssocID="{06A34BF4-8E18-4104-A3BA-E66DA0AF65E6}" presName="spaceRect" presStyleCnt="0"/>
      <dgm:spPr/>
    </dgm:pt>
    <dgm:pt modelId="{4E9C27F1-19F1-427C-A717-3CDB408B76E9}" type="pres">
      <dgm:prSet presAssocID="{06A34BF4-8E18-4104-A3BA-E66DA0AF65E6}" presName="parTx" presStyleLbl="revTx" presStyleIdx="1" presStyleCnt="7">
        <dgm:presLayoutVars>
          <dgm:chMax val="0"/>
          <dgm:chPref val="0"/>
        </dgm:presLayoutVars>
      </dgm:prSet>
      <dgm:spPr/>
      <dgm:t>
        <a:bodyPr/>
        <a:lstStyle/>
        <a:p>
          <a:endParaRPr lang="en-US"/>
        </a:p>
      </dgm:t>
    </dgm:pt>
    <dgm:pt modelId="{B1B397C9-2B2B-4060-B39F-B9C4551A5206}" type="pres">
      <dgm:prSet presAssocID="{999EA537-00E7-4DD4-AB72-A42BB715F191}" presName="sibTrans" presStyleCnt="0"/>
      <dgm:spPr/>
    </dgm:pt>
    <dgm:pt modelId="{0F156236-5441-4F18-9173-3313377DDA20}" type="pres">
      <dgm:prSet presAssocID="{5383898B-E1E7-4C32-B8C9-240C10ECBC5F}" presName="compNode" presStyleCnt="0"/>
      <dgm:spPr/>
    </dgm:pt>
    <dgm:pt modelId="{D3659E23-10BC-4918-9C06-D0A2DBE1E8D5}" type="pres">
      <dgm:prSet presAssocID="{5383898B-E1E7-4C32-B8C9-240C10ECBC5F}" presName="bgRect" presStyleLbl="bgShp" presStyleIdx="2" presStyleCnt="7"/>
      <dgm:spPr/>
    </dgm:pt>
    <dgm:pt modelId="{947E52D8-08FE-4A9F-A84C-6B765FD659C3}" type="pres">
      <dgm:prSet presAssocID="{5383898B-E1E7-4C32-B8C9-240C10ECBC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Processor"/>
        </a:ext>
      </dgm:extLst>
    </dgm:pt>
    <dgm:pt modelId="{9B1F0E54-411B-4016-873B-B0B9B01A1016}" type="pres">
      <dgm:prSet presAssocID="{5383898B-E1E7-4C32-B8C9-240C10ECBC5F}" presName="spaceRect" presStyleCnt="0"/>
      <dgm:spPr/>
    </dgm:pt>
    <dgm:pt modelId="{58604A1C-652D-4189-BE3D-32BBD909570C}" type="pres">
      <dgm:prSet presAssocID="{5383898B-E1E7-4C32-B8C9-240C10ECBC5F}" presName="parTx" presStyleLbl="revTx" presStyleIdx="2" presStyleCnt="7">
        <dgm:presLayoutVars>
          <dgm:chMax val="0"/>
          <dgm:chPref val="0"/>
        </dgm:presLayoutVars>
      </dgm:prSet>
      <dgm:spPr/>
      <dgm:t>
        <a:bodyPr/>
        <a:lstStyle/>
        <a:p>
          <a:endParaRPr lang="en-US"/>
        </a:p>
      </dgm:t>
    </dgm:pt>
    <dgm:pt modelId="{A93ADFF0-64C4-4387-A67F-B40FF5D424A3}" type="pres">
      <dgm:prSet presAssocID="{21E6B0B2-B136-4675-8626-EE603EC60493}" presName="sibTrans" presStyleCnt="0"/>
      <dgm:spPr/>
    </dgm:pt>
    <dgm:pt modelId="{8F9EB043-CA95-4D6E-86C9-652955CADF5D}" type="pres">
      <dgm:prSet presAssocID="{AC46A025-8259-4BDE-998A-EAE4749AE1C8}" presName="compNode" presStyleCnt="0"/>
      <dgm:spPr/>
    </dgm:pt>
    <dgm:pt modelId="{03ED2BB7-0672-462E-8F77-5A715C82318F}" type="pres">
      <dgm:prSet presAssocID="{AC46A025-8259-4BDE-998A-EAE4749AE1C8}" presName="bgRect" presStyleLbl="bgShp" presStyleIdx="3" presStyleCnt="7"/>
      <dgm:spPr/>
    </dgm:pt>
    <dgm:pt modelId="{C148AE65-A8B8-4FA5-872A-B649036297AF}" type="pres">
      <dgm:prSet presAssocID="{AC46A025-8259-4BDE-998A-EAE4749AE1C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Gears"/>
        </a:ext>
      </dgm:extLst>
    </dgm:pt>
    <dgm:pt modelId="{4B1DC091-0367-470F-A693-3BA801AC1E62}" type="pres">
      <dgm:prSet presAssocID="{AC46A025-8259-4BDE-998A-EAE4749AE1C8}" presName="spaceRect" presStyleCnt="0"/>
      <dgm:spPr/>
    </dgm:pt>
    <dgm:pt modelId="{D5AF79B9-EBC6-43D3-A9B7-C7204AC7081D}" type="pres">
      <dgm:prSet presAssocID="{AC46A025-8259-4BDE-998A-EAE4749AE1C8}" presName="parTx" presStyleLbl="revTx" presStyleIdx="3" presStyleCnt="7">
        <dgm:presLayoutVars>
          <dgm:chMax val="0"/>
          <dgm:chPref val="0"/>
        </dgm:presLayoutVars>
      </dgm:prSet>
      <dgm:spPr/>
      <dgm:t>
        <a:bodyPr/>
        <a:lstStyle/>
        <a:p>
          <a:endParaRPr lang="en-US"/>
        </a:p>
      </dgm:t>
    </dgm:pt>
    <dgm:pt modelId="{206B0E87-3708-4A2C-A772-AB9836BF86BD}" type="pres">
      <dgm:prSet presAssocID="{89961568-8A46-44E6-9EA6-6BABC28A0B8E}" presName="sibTrans" presStyleCnt="0"/>
      <dgm:spPr/>
    </dgm:pt>
    <dgm:pt modelId="{13A8885A-D04F-4349-85B2-68B42CA4A2FA}" type="pres">
      <dgm:prSet presAssocID="{7B33F42B-FEF1-4D8B-BCA9-E9AD5E4BC79B}" presName="compNode" presStyleCnt="0"/>
      <dgm:spPr/>
    </dgm:pt>
    <dgm:pt modelId="{1E214E4D-B4EB-4C8E-B6EF-BF93D7519E32}" type="pres">
      <dgm:prSet presAssocID="{7B33F42B-FEF1-4D8B-BCA9-E9AD5E4BC79B}" presName="bgRect" presStyleLbl="bgShp" presStyleIdx="4" presStyleCnt="7"/>
      <dgm:spPr/>
    </dgm:pt>
    <dgm:pt modelId="{2CDAFF5B-4785-4050-BDBF-F9AEF1C65984}" type="pres">
      <dgm:prSet presAssocID="{7B33F42B-FEF1-4D8B-BCA9-E9AD5E4BC79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Checkmark"/>
        </a:ext>
      </dgm:extLst>
    </dgm:pt>
    <dgm:pt modelId="{1E08C06B-19E7-499B-974C-D0995D647873}" type="pres">
      <dgm:prSet presAssocID="{7B33F42B-FEF1-4D8B-BCA9-E9AD5E4BC79B}" presName="spaceRect" presStyleCnt="0"/>
      <dgm:spPr/>
    </dgm:pt>
    <dgm:pt modelId="{10201FF4-2AC0-4B73-81F5-77E8D7AC1E96}" type="pres">
      <dgm:prSet presAssocID="{7B33F42B-FEF1-4D8B-BCA9-E9AD5E4BC79B}" presName="parTx" presStyleLbl="revTx" presStyleIdx="4" presStyleCnt="7">
        <dgm:presLayoutVars>
          <dgm:chMax val="0"/>
          <dgm:chPref val="0"/>
        </dgm:presLayoutVars>
      </dgm:prSet>
      <dgm:spPr/>
      <dgm:t>
        <a:bodyPr/>
        <a:lstStyle/>
        <a:p>
          <a:endParaRPr lang="en-US"/>
        </a:p>
      </dgm:t>
    </dgm:pt>
    <dgm:pt modelId="{58508AB8-A209-42D3-B050-6B03C87BC04C}" type="pres">
      <dgm:prSet presAssocID="{8DCDD0BB-93F0-4C18-B02E-D52373817483}" presName="sibTrans" presStyleCnt="0"/>
      <dgm:spPr/>
    </dgm:pt>
    <dgm:pt modelId="{454A08D5-0A6F-435A-AEC7-27397A73E722}" type="pres">
      <dgm:prSet presAssocID="{CF04591D-48E7-40C3-9E99-AD89E7C8299E}" presName="compNode" presStyleCnt="0"/>
      <dgm:spPr/>
    </dgm:pt>
    <dgm:pt modelId="{F0BC3A1D-9FEF-429D-8EEC-DB1B2D07F94A}" type="pres">
      <dgm:prSet presAssocID="{CF04591D-48E7-40C3-9E99-AD89E7C8299E}" presName="bgRect" presStyleLbl="bgShp" presStyleIdx="5" presStyleCnt="7"/>
      <dgm:spPr/>
    </dgm:pt>
    <dgm:pt modelId="{0485386A-3D07-44AB-84A2-71D361D66254}" type="pres">
      <dgm:prSet presAssocID="{CF04591D-48E7-40C3-9E99-AD89E7C8299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Single gear"/>
        </a:ext>
      </dgm:extLst>
    </dgm:pt>
    <dgm:pt modelId="{17E9E3BD-5640-47E9-9B2F-968601573B43}" type="pres">
      <dgm:prSet presAssocID="{CF04591D-48E7-40C3-9E99-AD89E7C8299E}" presName="spaceRect" presStyleCnt="0"/>
      <dgm:spPr/>
    </dgm:pt>
    <dgm:pt modelId="{F4E0BE49-CBCF-4E8B-A456-FE12056853A0}" type="pres">
      <dgm:prSet presAssocID="{CF04591D-48E7-40C3-9E99-AD89E7C8299E}" presName="parTx" presStyleLbl="revTx" presStyleIdx="5" presStyleCnt="7">
        <dgm:presLayoutVars>
          <dgm:chMax val="0"/>
          <dgm:chPref val="0"/>
        </dgm:presLayoutVars>
      </dgm:prSet>
      <dgm:spPr/>
      <dgm:t>
        <a:bodyPr/>
        <a:lstStyle/>
        <a:p>
          <a:endParaRPr lang="en-US"/>
        </a:p>
      </dgm:t>
    </dgm:pt>
    <dgm:pt modelId="{21414C39-BA94-43A9-8B79-CF88C20B4364}" type="pres">
      <dgm:prSet presAssocID="{DDCC2DF7-7A8A-4CA9-85EE-632F3A26089F}" presName="sibTrans" presStyleCnt="0"/>
      <dgm:spPr/>
    </dgm:pt>
    <dgm:pt modelId="{EB3C71D5-0B2C-4CBB-8721-BD7B84C51B5F}" type="pres">
      <dgm:prSet presAssocID="{72429F2C-8927-4F19-A320-FB6E643325D4}" presName="compNode" presStyleCnt="0"/>
      <dgm:spPr/>
    </dgm:pt>
    <dgm:pt modelId="{53191420-ADC9-4004-AD57-A7CDF9636955}" type="pres">
      <dgm:prSet presAssocID="{72429F2C-8927-4F19-A320-FB6E643325D4}" presName="bgRect" presStyleLbl="bgShp" presStyleIdx="6" presStyleCnt="7"/>
      <dgm:spPr/>
    </dgm:pt>
    <dgm:pt modelId="{871B1BF4-3504-4B9E-A766-F589B3E000E0}" type="pres">
      <dgm:prSet presAssocID="{72429F2C-8927-4F19-A320-FB6E643325D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xmlns="" val="0"/>
              </a:ext>
              <a:ext uri="{96DAC541-7B7A-43D3-8B79-37D633B846F1}">
                <asvg:svgBlip xmlns:asvg="http://schemas.microsoft.com/office/drawing/2016/SVG/main" xmlns="" r:embed="rId14"/>
              </a:ext>
            </a:extLst>
          </a:blip>
          <a:stretch>
            <a:fillRect/>
          </a:stretch>
        </a:blipFill>
        <a:ln>
          <a:noFill/>
        </a:ln>
      </dgm:spPr>
      <dgm:extLst>
        <a:ext uri="{E40237B7-FDA0-4F09-8148-C483321AD2D9}">
          <dgm14:cNvPr xmlns:dgm14="http://schemas.microsoft.com/office/drawing/2010/diagram" xmlns="" id="0" name="" descr="Server"/>
        </a:ext>
      </dgm:extLst>
    </dgm:pt>
    <dgm:pt modelId="{0337FA5A-9A17-4D25-8577-C2104B7572AE}" type="pres">
      <dgm:prSet presAssocID="{72429F2C-8927-4F19-A320-FB6E643325D4}" presName="spaceRect" presStyleCnt="0"/>
      <dgm:spPr/>
    </dgm:pt>
    <dgm:pt modelId="{0A7BC4C7-7773-4BBC-95FF-9C39D6638DE3}" type="pres">
      <dgm:prSet presAssocID="{72429F2C-8927-4F19-A320-FB6E643325D4}" presName="parTx" presStyleLbl="revTx" presStyleIdx="6" presStyleCnt="7">
        <dgm:presLayoutVars>
          <dgm:chMax val="0"/>
          <dgm:chPref val="0"/>
        </dgm:presLayoutVars>
      </dgm:prSet>
      <dgm:spPr/>
      <dgm:t>
        <a:bodyPr/>
        <a:lstStyle/>
        <a:p>
          <a:endParaRPr lang="en-US"/>
        </a:p>
      </dgm:t>
    </dgm:pt>
  </dgm:ptLst>
  <dgm:cxnLst>
    <dgm:cxn modelId="{5DE1F305-69AE-46D2-AE85-B2FB416F48DD}" type="presOf" srcId="{72429F2C-8927-4F19-A320-FB6E643325D4}" destId="{0A7BC4C7-7773-4BBC-95FF-9C39D6638DE3}" srcOrd="0" destOrd="0" presId="urn:microsoft.com/office/officeart/2018/2/layout/IconVerticalSolidList"/>
    <dgm:cxn modelId="{57B0D753-48F4-43D8-BA67-7143FC5CEFB8}" type="presOf" srcId="{CF04591D-48E7-40C3-9E99-AD89E7C8299E}" destId="{F4E0BE49-CBCF-4E8B-A456-FE12056853A0}" srcOrd="0" destOrd="0" presId="urn:microsoft.com/office/officeart/2018/2/layout/IconVerticalSolidList"/>
    <dgm:cxn modelId="{10AD6DA7-293D-455D-B34D-D0EE90FA8DDC}" srcId="{5E1F65F2-954E-493B-AAA1-9523BDEF6AA3}" destId="{72429F2C-8927-4F19-A320-FB6E643325D4}" srcOrd="6" destOrd="0" parTransId="{550F98D0-B47B-4758-9399-A3C936098104}" sibTransId="{09C55E78-75D8-4DF3-A584-AEF65D9C2100}"/>
    <dgm:cxn modelId="{1A08D0B2-2718-41D2-B584-1855AADBC2B8}" srcId="{5E1F65F2-954E-493B-AAA1-9523BDEF6AA3}" destId="{CF04591D-48E7-40C3-9E99-AD89E7C8299E}" srcOrd="5" destOrd="0" parTransId="{E33DA1F5-CA2C-4473-B539-C0BD3B0724C0}" sibTransId="{DDCC2DF7-7A8A-4CA9-85EE-632F3A26089F}"/>
    <dgm:cxn modelId="{FDE29FB1-DC12-4EF1-915B-FDC381E6897F}" srcId="{5E1F65F2-954E-493B-AAA1-9523BDEF6AA3}" destId="{7B33F42B-FEF1-4D8B-BCA9-E9AD5E4BC79B}" srcOrd="4" destOrd="0" parTransId="{375EE3AE-E3DC-4B35-A915-1BA9856D2322}" sibTransId="{8DCDD0BB-93F0-4C18-B02E-D52373817483}"/>
    <dgm:cxn modelId="{39E3B41B-E09A-4F80-B6FF-424A0413962F}" type="presOf" srcId="{AC46A025-8259-4BDE-998A-EAE4749AE1C8}" destId="{D5AF79B9-EBC6-43D3-A9B7-C7204AC7081D}" srcOrd="0" destOrd="0" presId="urn:microsoft.com/office/officeart/2018/2/layout/IconVerticalSolidList"/>
    <dgm:cxn modelId="{2EB0B3FB-F372-4EFD-AA56-E2197302E074}" type="presOf" srcId="{7B33F42B-FEF1-4D8B-BCA9-E9AD5E4BC79B}" destId="{10201FF4-2AC0-4B73-81F5-77E8D7AC1E96}" srcOrd="0" destOrd="0" presId="urn:microsoft.com/office/officeart/2018/2/layout/IconVerticalSolidList"/>
    <dgm:cxn modelId="{BAA9EEDB-9358-439D-8A2C-24EFD930FAB9}" srcId="{5E1F65F2-954E-493B-AAA1-9523BDEF6AA3}" destId="{AC46A025-8259-4BDE-998A-EAE4749AE1C8}" srcOrd="3" destOrd="0" parTransId="{84E448E7-7A63-4426-B5A0-55E4247CD875}" sibTransId="{89961568-8A46-44E6-9EA6-6BABC28A0B8E}"/>
    <dgm:cxn modelId="{5DF38A44-D747-4555-9F08-B7C715275247}" type="presOf" srcId="{06A34BF4-8E18-4104-A3BA-E66DA0AF65E6}" destId="{4E9C27F1-19F1-427C-A717-3CDB408B76E9}" srcOrd="0" destOrd="0" presId="urn:microsoft.com/office/officeart/2018/2/layout/IconVerticalSolidList"/>
    <dgm:cxn modelId="{7564F332-E5B4-41D1-B8F1-5AB5BAF53733}" srcId="{5E1F65F2-954E-493B-AAA1-9523BDEF6AA3}" destId="{5383898B-E1E7-4C32-B8C9-240C10ECBC5F}" srcOrd="2" destOrd="0" parTransId="{A3B31520-7381-4C84-B9A3-2A87568805FC}" sibTransId="{21E6B0B2-B136-4675-8626-EE603EC60493}"/>
    <dgm:cxn modelId="{D0AC6959-A7C6-4C0E-AF14-4DDA25C5B413}" type="presOf" srcId="{5383898B-E1E7-4C32-B8C9-240C10ECBC5F}" destId="{58604A1C-652D-4189-BE3D-32BBD909570C}" srcOrd="0" destOrd="0" presId="urn:microsoft.com/office/officeart/2018/2/layout/IconVerticalSolidList"/>
    <dgm:cxn modelId="{EC6C63E6-A688-4226-82EA-803915EF9E89}" srcId="{5E1F65F2-954E-493B-AAA1-9523BDEF6AA3}" destId="{45DBC8E2-6679-4B52-993D-95BFE50E7A2E}" srcOrd="0" destOrd="0" parTransId="{82370213-3E09-42F9-A4C5-4254197ED3EA}" sibTransId="{0C618267-A660-4067-A0A7-289C1860DF2C}"/>
    <dgm:cxn modelId="{C2901E45-03B7-4660-B7CF-5421C926FBCB}" srcId="{5E1F65F2-954E-493B-AAA1-9523BDEF6AA3}" destId="{06A34BF4-8E18-4104-A3BA-E66DA0AF65E6}" srcOrd="1" destOrd="0" parTransId="{BD8FF424-5DA2-4C7B-969E-DD4EE6778442}" sibTransId="{999EA537-00E7-4DD4-AB72-A42BB715F191}"/>
    <dgm:cxn modelId="{33083460-E65E-4EBD-AC9D-396788F4E00D}" type="presOf" srcId="{45DBC8E2-6679-4B52-993D-95BFE50E7A2E}" destId="{99E9E626-87C4-4C5C-9005-86E26BE0C739}" srcOrd="0" destOrd="0" presId="urn:microsoft.com/office/officeart/2018/2/layout/IconVerticalSolidList"/>
    <dgm:cxn modelId="{896E5062-792D-4722-9678-0B8B87E93045}" type="presOf" srcId="{5E1F65F2-954E-493B-AAA1-9523BDEF6AA3}" destId="{B92918F9-CF31-4E15-AB16-659AFA386C58}" srcOrd="0" destOrd="0" presId="urn:microsoft.com/office/officeart/2018/2/layout/IconVerticalSolidList"/>
    <dgm:cxn modelId="{DE795DF4-B9D1-4543-9AD3-EF4E2106F485}" type="presParOf" srcId="{B92918F9-CF31-4E15-AB16-659AFA386C58}" destId="{08F9288F-AFF2-4826-8ECF-25934534489B}" srcOrd="0" destOrd="0" presId="urn:microsoft.com/office/officeart/2018/2/layout/IconVerticalSolidList"/>
    <dgm:cxn modelId="{AB591BD8-7C37-4603-BB5C-88B3094DB939}" type="presParOf" srcId="{08F9288F-AFF2-4826-8ECF-25934534489B}" destId="{2925AF64-AD38-40A6-8F11-EA0D24EDDF01}" srcOrd="0" destOrd="0" presId="urn:microsoft.com/office/officeart/2018/2/layout/IconVerticalSolidList"/>
    <dgm:cxn modelId="{E504707D-8668-4CB0-91FF-B9B16597FA43}" type="presParOf" srcId="{08F9288F-AFF2-4826-8ECF-25934534489B}" destId="{80A06C62-1907-4162-90E3-66B0583D9285}" srcOrd="1" destOrd="0" presId="urn:microsoft.com/office/officeart/2018/2/layout/IconVerticalSolidList"/>
    <dgm:cxn modelId="{5207324D-7FD6-428D-AE8E-5870274209B1}" type="presParOf" srcId="{08F9288F-AFF2-4826-8ECF-25934534489B}" destId="{365EECBF-5F6D-4F32-A1EE-CB6EC506176C}" srcOrd="2" destOrd="0" presId="urn:microsoft.com/office/officeart/2018/2/layout/IconVerticalSolidList"/>
    <dgm:cxn modelId="{F8BEDC81-4409-4DCC-9D6E-0D6910E19945}" type="presParOf" srcId="{08F9288F-AFF2-4826-8ECF-25934534489B}" destId="{99E9E626-87C4-4C5C-9005-86E26BE0C739}" srcOrd="3" destOrd="0" presId="urn:microsoft.com/office/officeart/2018/2/layout/IconVerticalSolidList"/>
    <dgm:cxn modelId="{6010214A-114F-4C08-BB09-50B3F6113559}" type="presParOf" srcId="{B92918F9-CF31-4E15-AB16-659AFA386C58}" destId="{1CD20E8F-8F09-4461-924F-8D4A57636549}" srcOrd="1" destOrd="0" presId="urn:microsoft.com/office/officeart/2018/2/layout/IconVerticalSolidList"/>
    <dgm:cxn modelId="{8F2B3240-20E4-4F08-9442-D7C8095C7C0B}" type="presParOf" srcId="{B92918F9-CF31-4E15-AB16-659AFA386C58}" destId="{2EF3A167-7F35-464D-8740-007771EED249}" srcOrd="2" destOrd="0" presId="urn:microsoft.com/office/officeart/2018/2/layout/IconVerticalSolidList"/>
    <dgm:cxn modelId="{6E1DB795-C2B2-4AF5-A2F2-8409D48C1C6E}" type="presParOf" srcId="{2EF3A167-7F35-464D-8740-007771EED249}" destId="{7971D951-02AF-4AE5-9A39-EF04D4324C05}" srcOrd="0" destOrd="0" presId="urn:microsoft.com/office/officeart/2018/2/layout/IconVerticalSolidList"/>
    <dgm:cxn modelId="{4658E68E-0488-4A7F-BE59-D925ACE8F8C4}" type="presParOf" srcId="{2EF3A167-7F35-464D-8740-007771EED249}" destId="{705DE1C1-A351-432F-B407-F9E077D68818}" srcOrd="1" destOrd="0" presId="urn:microsoft.com/office/officeart/2018/2/layout/IconVerticalSolidList"/>
    <dgm:cxn modelId="{3BC7B157-D803-45F1-8BFF-21E13B00517B}" type="presParOf" srcId="{2EF3A167-7F35-464D-8740-007771EED249}" destId="{DDE5B752-2A57-4F75-9EBE-7646F6629017}" srcOrd="2" destOrd="0" presId="urn:microsoft.com/office/officeart/2018/2/layout/IconVerticalSolidList"/>
    <dgm:cxn modelId="{B18E1591-28A5-4A7F-8F93-B9889A6CE911}" type="presParOf" srcId="{2EF3A167-7F35-464D-8740-007771EED249}" destId="{4E9C27F1-19F1-427C-A717-3CDB408B76E9}" srcOrd="3" destOrd="0" presId="urn:microsoft.com/office/officeart/2018/2/layout/IconVerticalSolidList"/>
    <dgm:cxn modelId="{BA5D88AB-6A79-40D3-B7E7-66C9FEDA151B}" type="presParOf" srcId="{B92918F9-CF31-4E15-AB16-659AFA386C58}" destId="{B1B397C9-2B2B-4060-B39F-B9C4551A5206}" srcOrd="3" destOrd="0" presId="urn:microsoft.com/office/officeart/2018/2/layout/IconVerticalSolidList"/>
    <dgm:cxn modelId="{A3495F55-57A7-4030-B7AE-DC0B2D101E77}" type="presParOf" srcId="{B92918F9-CF31-4E15-AB16-659AFA386C58}" destId="{0F156236-5441-4F18-9173-3313377DDA20}" srcOrd="4" destOrd="0" presId="urn:microsoft.com/office/officeart/2018/2/layout/IconVerticalSolidList"/>
    <dgm:cxn modelId="{E4AA605A-9867-4C43-949E-2EF6357EC2D8}" type="presParOf" srcId="{0F156236-5441-4F18-9173-3313377DDA20}" destId="{D3659E23-10BC-4918-9C06-D0A2DBE1E8D5}" srcOrd="0" destOrd="0" presId="urn:microsoft.com/office/officeart/2018/2/layout/IconVerticalSolidList"/>
    <dgm:cxn modelId="{5DCB8CD4-7FFE-4C61-83BB-6EF54C997A54}" type="presParOf" srcId="{0F156236-5441-4F18-9173-3313377DDA20}" destId="{947E52D8-08FE-4A9F-A84C-6B765FD659C3}" srcOrd="1" destOrd="0" presId="urn:microsoft.com/office/officeart/2018/2/layout/IconVerticalSolidList"/>
    <dgm:cxn modelId="{B23D745E-8120-4213-B413-95DBC85C58F9}" type="presParOf" srcId="{0F156236-5441-4F18-9173-3313377DDA20}" destId="{9B1F0E54-411B-4016-873B-B0B9B01A1016}" srcOrd="2" destOrd="0" presId="urn:microsoft.com/office/officeart/2018/2/layout/IconVerticalSolidList"/>
    <dgm:cxn modelId="{C9605DC2-B991-42F9-8A9E-FAC371FCE9CD}" type="presParOf" srcId="{0F156236-5441-4F18-9173-3313377DDA20}" destId="{58604A1C-652D-4189-BE3D-32BBD909570C}" srcOrd="3" destOrd="0" presId="urn:microsoft.com/office/officeart/2018/2/layout/IconVerticalSolidList"/>
    <dgm:cxn modelId="{F1561B7E-B0D1-4B5C-8D8D-CDB98DF8BE42}" type="presParOf" srcId="{B92918F9-CF31-4E15-AB16-659AFA386C58}" destId="{A93ADFF0-64C4-4387-A67F-B40FF5D424A3}" srcOrd="5" destOrd="0" presId="urn:microsoft.com/office/officeart/2018/2/layout/IconVerticalSolidList"/>
    <dgm:cxn modelId="{FEE9FB82-B2E4-4620-9131-2C30E2AB83C2}" type="presParOf" srcId="{B92918F9-CF31-4E15-AB16-659AFA386C58}" destId="{8F9EB043-CA95-4D6E-86C9-652955CADF5D}" srcOrd="6" destOrd="0" presId="urn:microsoft.com/office/officeart/2018/2/layout/IconVerticalSolidList"/>
    <dgm:cxn modelId="{DDDA6C7F-BA02-404D-A490-6071C79EC323}" type="presParOf" srcId="{8F9EB043-CA95-4D6E-86C9-652955CADF5D}" destId="{03ED2BB7-0672-462E-8F77-5A715C82318F}" srcOrd="0" destOrd="0" presId="urn:microsoft.com/office/officeart/2018/2/layout/IconVerticalSolidList"/>
    <dgm:cxn modelId="{00DDE744-39BE-41FB-8A8F-ED9BC64DB9D5}" type="presParOf" srcId="{8F9EB043-CA95-4D6E-86C9-652955CADF5D}" destId="{C148AE65-A8B8-4FA5-872A-B649036297AF}" srcOrd="1" destOrd="0" presId="urn:microsoft.com/office/officeart/2018/2/layout/IconVerticalSolidList"/>
    <dgm:cxn modelId="{7D5DF52F-A8E7-4898-89C6-A68F81E24C11}" type="presParOf" srcId="{8F9EB043-CA95-4D6E-86C9-652955CADF5D}" destId="{4B1DC091-0367-470F-A693-3BA801AC1E62}" srcOrd="2" destOrd="0" presId="urn:microsoft.com/office/officeart/2018/2/layout/IconVerticalSolidList"/>
    <dgm:cxn modelId="{FC0821FC-6E79-4569-BEBB-C211E0F899C0}" type="presParOf" srcId="{8F9EB043-CA95-4D6E-86C9-652955CADF5D}" destId="{D5AF79B9-EBC6-43D3-A9B7-C7204AC7081D}" srcOrd="3" destOrd="0" presId="urn:microsoft.com/office/officeart/2018/2/layout/IconVerticalSolidList"/>
    <dgm:cxn modelId="{AF235428-F634-4ADF-BD68-46B8534DE7CF}" type="presParOf" srcId="{B92918F9-CF31-4E15-AB16-659AFA386C58}" destId="{206B0E87-3708-4A2C-A772-AB9836BF86BD}" srcOrd="7" destOrd="0" presId="urn:microsoft.com/office/officeart/2018/2/layout/IconVerticalSolidList"/>
    <dgm:cxn modelId="{8C4F6537-B4FD-4F21-9E91-F826D195AE3D}" type="presParOf" srcId="{B92918F9-CF31-4E15-AB16-659AFA386C58}" destId="{13A8885A-D04F-4349-85B2-68B42CA4A2FA}" srcOrd="8" destOrd="0" presId="urn:microsoft.com/office/officeart/2018/2/layout/IconVerticalSolidList"/>
    <dgm:cxn modelId="{C0705F39-0697-45F0-838B-D6090ED2E168}" type="presParOf" srcId="{13A8885A-D04F-4349-85B2-68B42CA4A2FA}" destId="{1E214E4D-B4EB-4C8E-B6EF-BF93D7519E32}" srcOrd="0" destOrd="0" presId="urn:microsoft.com/office/officeart/2018/2/layout/IconVerticalSolidList"/>
    <dgm:cxn modelId="{6B8E5500-8AB6-456D-8B71-2B6A3B815B24}" type="presParOf" srcId="{13A8885A-D04F-4349-85B2-68B42CA4A2FA}" destId="{2CDAFF5B-4785-4050-BDBF-F9AEF1C65984}" srcOrd="1" destOrd="0" presId="urn:microsoft.com/office/officeart/2018/2/layout/IconVerticalSolidList"/>
    <dgm:cxn modelId="{9227182C-4B5F-4377-9F4B-5809F8588C41}" type="presParOf" srcId="{13A8885A-D04F-4349-85B2-68B42CA4A2FA}" destId="{1E08C06B-19E7-499B-974C-D0995D647873}" srcOrd="2" destOrd="0" presId="urn:microsoft.com/office/officeart/2018/2/layout/IconVerticalSolidList"/>
    <dgm:cxn modelId="{B74E1DDF-A8D5-462A-842F-2055BFC017C4}" type="presParOf" srcId="{13A8885A-D04F-4349-85B2-68B42CA4A2FA}" destId="{10201FF4-2AC0-4B73-81F5-77E8D7AC1E96}" srcOrd="3" destOrd="0" presId="urn:microsoft.com/office/officeart/2018/2/layout/IconVerticalSolidList"/>
    <dgm:cxn modelId="{ECFD6D96-9DBB-4831-80A3-4C1D2FA337EB}" type="presParOf" srcId="{B92918F9-CF31-4E15-AB16-659AFA386C58}" destId="{58508AB8-A209-42D3-B050-6B03C87BC04C}" srcOrd="9" destOrd="0" presId="urn:microsoft.com/office/officeart/2018/2/layout/IconVerticalSolidList"/>
    <dgm:cxn modelId="{7D5B3A5E-5388-4CF7-B177-97223CA4B57E}" type="presParOf" srcId="{B92918F9-CF31-4E15-AB16-659AFA386C58}" destId="{454A08D5-0A6F-435A-AEC7-27397A73E722}" srcOrd="10" destOrd="0" presId="urn:microsoft.com/office/officeart/2018/2/layout/IconVerticalSolidList"/>
    <dgm:cxn modelId="{CFF6F2C0-BCC9-44A0-B2D6-DAA6DC55DCB9}" type="presParOf" srcId="{454A08D5-0A6F-435A-AEC7-27397A73E722}" destId="{F0BC3A1D-9FEF-429D-8EEC-DB1B2D07F94A}" srcOrd="0" destOrd="0" presId="urn:microsoft.com/office/officeart/2018/2/layout/IconVerticalSolidList"/>
    <dgm:cxn modelId="{680B3677-2863-4F51-BBB8-7EC254E94247}" type="presParOf" srcId="{454A08D5-0A6F-435A-AEC7-27397A73E722}" destId="{0485386A-3D07-44AB-84A2-71D361D66254}" srcOrd="1" destOrd="0" presId="urn:microsoft.com/office/officeart/2018/2/layout/IconVerticalSolidList"/>
    <dgm:cxn modelId="{4338A5A6-2549-4B14-B530-D1C44D1FBF05}" type="presParOf" srcId="{454A08D5-0A6F-435A-AEC7-27397A73E722}" destId="{17E9E3BD-5640-47E9-9B2F-968601573B43}" srcOrd="2" destOrd="0" presId="urn:microsoft.com/office/officeart/2018/2/layout/IconVerticalSolidList"/>
    <dgm:cxn modelId="{9194A4DF-A6F8-4583-9785-96FDF2F5026C}" type="presParOf" srcId="{454A08D5-0A6F-435A-AEC7-27397A73E722}" destId="{F4E0BE49-CBCF-4E8B-A456-FE12056853A0}" srcOrd="3" destOrd="0" presId="urn:microsoft.com/office/officeart/2018/2/layout/IconVerticalSolidList"/>
    <dgm:cxn modelId="{C4F92685-82C1-45F7-80FB-EFD16380936E}" type="presParOf" srcId="{B92918F9-CF31-4E15-AB16-659AFA386C58}" destId="{21414C39-BA94-43A9-8B79-CF88C20B4364}" srcOrd="11" destOrd="0" presId="urn:microsoft.com/office/officeart/2018/2/layout/IconVerticalSolidList"/>
    <dgm:cxn modelId="{C0147923-2049-4CBC-B8E9-6F3B41081684}" type="presParOf" srcId="{B92918F9-CF31-4E15-AB16-659AFA386C58}" destId="{EB3C71D5-0B2C-4CBB-8721-BD7B84C51B5F}" srcOrd="12" destOrd="0" presId="urn:microsoft.com/office/officeart/2018/2/layout/IconVerticalSolidList"/>
    <dgm:cxn modelId="{087A520B-9620-4C5E-AE65-23CAB370D756}" type="presParOf" srcId="{EB3C71D5-0B2C-4CBB-8721-BD7B84C51B5F}" destId="{53191420-ADC9-4004-AD57-A7CDF9636955}" srcOrd="0" destOrd="0" presId="urn:microsoft.com/office/officeart/2018/2/layout/IconVerticalSolidList"/>
    <dgm:cxn modelId="{5B00C35C-3B30-4941-995D-2BA03047CEE1}" type="presParOf" srcId="{EB3C71D5-0B2C-4CBB-8721-BD7B84C51B5F}" destId="{871B1BF4-3504-4B9E-A766-F589B3E000E0}" srcOrd="1" destOrd="0" presId="urn:microsoft.com/office/officeart/2018/2/layout/IconVerticalSolidList"/>
    <dgm:cxn modelId="{73B29593-3E58-4576-9302-4166A74EFD5B}" type="presParOf" srcId="{EB3C71D5-0B2C-4CBB-8721-BD7B84C51B5F}" destId="{0337FA5A-9A17-4D25-8577-C2104B7572AE}" srcOrd="2" destOrd="0" presId="urn:microsoft.com/office/officeart/2018/2/layout/IconVerticalSolidList"/>
    <dgm:cxn modelId="{9F75D520-BBDE-4D6A-9F73-B73C8741E0E1}" type="presParOf" srcId="{EB3C71D5-0B2C-4CBB-8721-BD7B84C51B5F}" destId="{0A7BC4C7-7773-4BBC-95FF-9C39D6638DE3}"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C20DC2-F679-49D0-898B-F6BC03484F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E1E360-0B3D-460D-A6F0-D1011CF0DC0B}">
      <dgm:prSet/>
      <dgm:spPr/>
      <dgm:t>
        <a:bodyPr/>
        <a:lstStyle/>
        <a:p>
          <a:r>
            <a:rPr lang="en-US"/>
            <a:t>DHCP Options are extra settings that a DHCP server can give to devices asking for an IP address. </a:t>
          </a:r>
        </a:p>
      </dgm:t>
    </dgm:pt>
    <dgm:pt modelId="{41232868-ADE5-4AD4-A679-CCB28BD2250C}" type="parTrans" cxnId="{92869B4F-2AB8-43FA-88F4-F25663449E8D}">
      <dgm:prSet/>
      <dgm:spPr/>
      <dgm:t>
        <a:bodyPr/>
        <a:lstStyle/>
        <a:p>
          <a:endParaRPr lang="en-US"/>
        </a:p>
      </dgm:t>
    </dgm:pt>
    <dgm:pt modelId="{B6C98FB8-CAF3-4DDA-8B63-EB7D79D8A422}" type="sibTrans" cxnId="{92869B4F-2AB8-43FA-88F4-F25663449E8D}">
      <dgm:prSet/>
      <dgm:spPr/>
      <dgm:t>
        <a:bodyPr/>
        <a:lstStyle/>
        <a:p>
          <a:endParaRPr lang="en-US"/>
        </a:p>
      </dgm:t>
    </dgm:pt>
    <dgm:pt modelId="{216182C6-0B3B-4BCE-B9E9-BC976199CDC7}">
      <dgm:prSet/>
      <dgm:spPr/>
      <dgm:t>
        <a:bodyPr/>
        <a:lstStyle/>
        <a:p>
          <a:r>
            <a:rPr lang="en-US"/>
            <a:t>DHCP Options are additional IP address settings that a DHCP server passes to DHCP clients. </a:t>
          </a:r>
        </a:p>
      </dgm:t>
    </dgm:pt>
    <dgm:pt modelId="{CBA4E749-9253-4289-9EF5-95B7B5E47953}" type="parTrans" cxnId="{88361A40-5DE0-4DCD-9856-8AB7440A3097}">
      <dgm:prSet/>
      <dgm:spPr/>
      <dgm:t>
        <a:bodyPr/>
        <a:lstStyle/>
        <a:p>
          <a:endParaRPr lang="en-US"/>
        </a:p>
      </dgm:t>
    </dgm:pt>
    <dgm:pt modelId="{1A10AEED-8668-42A0-B1A1-544D2408509C}" type="sibTrans" cxnId="{88361A40-5DE0-4DCD-9856-8AB7440A3097}">
      <dgm:prSet/>
      <dgm:spPr/>
      <dgm:t>
        <a:bodyPr/>
        <a:lstStyle/>
        <a:p>
          <a:endParaRPr lang="en-US"/>
        </a:p>
      </dgm:t>
    </dgm:pt>
    <dgm:pt modelId="{4E68EC44-AE6B-4398-833F-A68BDE5465B8}">
      <dgm:prSet/>
      <dgm:spPr/>
      <dgm:t>
        <a:bodyPr/>
        <a:lstStyle/>
        <a:p>
          <a:r>
            <a:rPr lang="en-US"/>
            <a:t>When a DHCP client requests an IP address from a DHCP server, the server sends the client at least an IP address and a subnet mask value.</a:t>
          </a:r>
        </a:p>
      </dgm:t>
    </dgm:pt>
    <dgm:pt modelId="{1F200096-90E4-4FD2-9E3F-564929B19FDF}" type="parTrans" cxnId="{664F2131-79DE-4FC9-BEEC-7CEB9CF98FCB}">
      <dgm:prSet/>
      <dgm:spPr/>
      <dgm:t>
        <a:bodyPr/>
        <a:lstStyle/>
        <a:p>
          <a:endParaRPr lang="en-US"/>
        </a:p>
      </dgm:t>
    </dgm:pt>
    <dgm:pt modelId="{AA4B71CF-6137-4CAB-9D11-80E931744C52}" type="sibTrans" cxnId="{664F2131-79DE-4FC9-BEEC-7CEB9CF98FCB}">
      <dgm:prSet/>
      <dgm:spPr/>
      <dgm:t>
        <a:bodyPr/>
        <a:lstStyle/>
        <a:p>
          <a:endParaRPr lang="en-US"/>
        </a:p>
      </dgm:t>
    </dgm:pt>
    <dgm:pt modelId="{952CE77A-ED70-481E-B0B4-5B42E65FB137}">
      <dgm:prSet/>
      <dgm:spPr/>
      <dgm:t>
        <a:bodyPr/>
        <a:lstStyle/>
        <a:p>
          <a:r>
            <a:rPr lang="en-US"/>
            <a:t>Additional information can be sent to clients if you configure various DHCP options</a:t>
          </a:r>
        </a:p>
      </dgm:t>
    </dgm:pt>
    <dgm:pt modelId="{93B7CEA3-694B-44B7-B286-867B805146D8}" type="parTrans" cxnId="{D5A21C43-6652-48CF-8692-6F896CE2460C}">
      <dgm:prSet/>
      <dgm:spPr/>
      <dgm:t>
        <a:bodyPr/>
        <a:lstStyle/>
        <a:p>
          <a:endParaRPr lang="en-US"/>
        </a:p>
      </dgm:t>
    </dgm:pt>
    <dgm:pt modelId="{47B072D8-5E88-4A82-BADE-05A2FFB71D32}" type="sibTrans" cxnId="{D5A21C43-6652-48CF-8692-6F896CE2460C}">
      <dgm:prSet/>
      <dgm:spPr/>
      <dgm:t>
        <a:bodyPr/>
        <a:lstStyle/>
        <a:p>
          <a:endParaRPr lang="en-US"/>
        </a:p>
      </dgm:t>
    </dgm:pt>
    <dgm:pt modelId="{A9FB34DD-44CF-48D2-BCDD-D0CCD43DAFBB}">
      <dgm:prSet/>
      <dgm:spPr/>
      <dgm:t>
        <a:bodyPr/>
        <a:lstStyle/>
        <a:p>
          <a:r>
            <a:rPr lang="en-US"/>
            <a:t>These options can include various configuration settings and parameters that the client can use to customize its network configuration.</a:t>
          </a:r>
        </a:p>
      </dgm:t>
    </dgm:pt>
    <dgm:pt modelId="{3034A156-3674-49F7-B136-E1C02105B0B4}" type="parTrans" cxnId="{DF12CAC5-3727-4132-84B5-E4262B16D45A}">
      <dgm:prSet/>
      <dgm:spPr/>
      <dgm:t>
        <a:bodyPr/>
        <a:lstStyle/>
        <a:p>
          <a:endParaRPr lang="en-US"/>
        </a:p>
      </dgm:t>
    </dgm:pt>
    <dgm:pt modelId="{63F8C7AD-9BB7-4209-B2D7-D47D93571881}" type="sibTrans" cxnId="{DF12CAC5-3727-4132-84B5-E4262B16D45A}">
      <dgm:prSet/>
      <dgm:spPr/>
      <dgm:t>
        <a:bodyPr/>
        <a:lstStyle/>
        <a:p>
          <a:endParaRPr lang="en-US"/>
        </a:p>
      </dgm:t>
    </dgm:pt>
    <dgm:pt modelId="{329FD9F7-B97E-404C-9013-2C0225E57D49}" type="pres">
      <dgm:prSet presAssocID="{C7C20DC2-F679-49D0-898B-F6BC03484FBA}" presName="linear" presStyleCnt="0">
        <dgm:presLayoutVars>
          <dgm:animLvl val="lvl"/>
          <dgm:resizeHandles val="exact"/>
        </dgm:presLayoutVars>
      </dgm:prSet>
      <dgm:spPr/>
      <dgm:t>
        <a:bodyPr/>
        <a:lstStyle/>
        <a:p>
          <a:endParaRPr lang="en-US"/>
        </a:p>
      </dgm:t>
    </dgm:pt>
    <dgm:pt modelId="{3DE0DDED-86F0-4EDE-ACE7-E1933411F490}" type="pres">
      <dgm:prSet presAssocID="{53E1E360-0B3D-460D-A6F0-D1011CF0DC0B}" presName="parentText" presStyleLbl="node1" presStyleIdx="0" presStyleCnt="5">
        <dgm:presLayoutVars>
          <dgm:chMax val="0"/>
          <dgm:bulletEnabled val="1"/>
        </dgm:presLayoutVars>
      </dgm:prSet>
      <dgm:spPr/>
      <dgm:t>
        <a:bodyPr/>
        <a:lstStyle/>
        <a:p>
          <a:endParaRPr lang="en-US"/>
        </a:p>
      </dgm:t>
    </dgm:pt>
    <dgm:pt modelId="{7B560A7B-58F0-4A74-89AC-5348E1CD5A29}" type="pres">
      <dgm:prSet presAssocID="{B6C98FB8-CAF3-4DDA-8B63-EB7D79D8A422}" presName="spacer" presStyleCnt="0"/>
      <dgm:spPr/>
    </dgm:pt>
    <dgm:pt modelId="{C73BDE9F-E6D2-4C8D-A496-7C75EEFAF068}" type="pres">
      <dgm:prSet presAssocID="{216182C6-0B3B-4BCE-B9E9-BC976199CDC7}" presName="parentText" presStyleLbl="node1" presStyleIdx="1" presStyleCnt="5">
        <dgm:presLayoutVars>
          <dgm:chMax val="0"/>
          <dgm:bulletEnabled val="1"/>
        </dgm:presLayoutVars>
      </dgm:prSet>
      <dgm:spPr/>
      <dgm:t>
        <a:bodyPr/>
        <a:lstStyle/>
        <a:p>
          <a:endParaRPr lang="en-US"/>
        </a:p>
      </dgm:t>
    </dgm:pt>
    <dgm:pt modelId="{7FD05B27-EBF5-40CE-8A8D-BC9394209F95}" type="pres">
      <dgm:prSet presAssocID="{1A10AEED-8668-42A0-B1A1-544D2408509C}" presName="spacer" presStyleCnt="0"/>
      <dgm:spPr/>
    </dgm:pt>
    <dgm:pt modelId="{2A23C14B-CFD8-4FDE-848E-B4949E7401BA}" type="pres">
      <dgm:prSet presAssocID="{4E68EC44-AE6B-4398-833F-A68BDE5465B8}" presName="parentText" presStyleLbl="node1" presStyleIdx="2" presStyleCnt="5">
        <dgm:presLayoutVars>
          <dgm:chMax val="0"/>
          <dgm:bulletEnabled val="1"/>
        </dgm:presLayoutVars>
      </dgm:prSet>
      <dgm:spPr/>
      <dgm:t>
        <a:bodyPr/>
        <a:lstStyle/>
        <a:p>
          <a:endParaRPr lang="en-US"/>
        </a:p>
      </dgm:t>
    </dgm:pt>
    <dgm:pt modelId="{6D4FE109-F109-4F07-A07F-6EC3B4BC3093}" type="pres">
      <dgm:prSet presAssocID="{AA4B71CF-6137-4CAB-9D11-80E931744C52}" presName="spacer" presStyleCnt="0"/>
      <dgm:spPr/>
    </dgm:pt>
    <dgm:pt modelId="{5194F218-F04E-4B97-B1A3-DBCA1B5269F8}" type="pres">
      <dgm:prSet presAssocID="{952CE77A-ED70-481E-B0B4-5B42E65FB137}" presName="parentText" presStyleLbl="node1" presStyleIdx="3" presStyleCnt="5">
        <dgm:presLayoutVars>
          <dgm:chMax val="0"/>
          <dgm:bulletEnabled val="1"/>
        </dgm:presLayoutVars>
      </dgm:prSet>
      <dgm:spPr/>
      <dgm:t>
        <a:bodyPr/>
        <a:lstStyle/>
        <a:p>
          <a:endParaRPr lang="en-US"/>
        </a:p>
      </dgm:t>
    </dgm:pt>
    <dgm:pt modelId="{A5520704-6385-45B3-8153-7548DA5E4349}" type="pres">
      <dgm:prSet presAssocID="{47B072D8-5E88-4A82-BADE-05A2FFB71D32}" presName="spacer" presStyleCnt="0"/>
      <dgm:spPr/>
    </dgm:pt>
    <dgm:pt modelId="{E90E29F1-14F6-4388-BC60-5763E3DCA8B7}" type="pres">
      <dgm:prSet presAssocID="{A9FB34DD-44CF-48D2-BCDD-D0CCD43DAFBB}" presName="parentText" presStyleLbl="node1" presStyleIdx="4" presStyleCnt="5">
        <dgm:presLayoutVars>
          <dgm:chMax val="0"/>
          <dgm:bulletEnabled val="1"/>
        </dgm:presLayoutVars>
      </dgm:prSet>
      <dgm:spPr/>
      <dgm:t>
        <a:bodyPr/>
        <a:lstStyle/>
        <a:p>
          <a:endParaRPr lang="en-US"/>
        </a:p>
      </dgm:t>
    </dgm:pt>
  </dgm:ptLst>
  <dgm:cxnLst>
    <dgm:cxn modelId="{D5A21C43-6652-48CF-8692-6F896CE2460C}" srcId="{C7C20DC2-F679-49D0-898B-F6BC03484FBA}" destId="{952CE77A-ED70-481E-B0B4-5B42E65FB137}" srcOrd="3" destOrd="0" parTransId="{93B7CEA3-694B-44B7-B286-867B805146D8}" sibTransId="{47B072D8-5E88-4A82-BADE-05A2FFB71D32}"/>
    <dgm:cxn modelId="{664F2131-79DE-4FC9-BEEC-7CEB9CF98FCB}" srcId="{C7C20DC2-F679-49D0-898B-F6BC03484FBA}" destId="{4E68EC44-AE6B-4398-833F-A68BDE5465B8}" srcOrd="2" destOrd="0" parTransId="{1F200096-90E4-4FD2-9E3F-564929B19FDF}" sibTransId="{AA4B71CF-6137-4CAB-9D11-80E931744C52}"/>
    <dgm:cxn modelId="{A525D380-E501-44BA-9A94-F2E88A20A281}" type="presOf" srcId="{53E1E360-0B3D-460D-A6F0-D1011CF0DC0B}" destId="{3DE0DDED-86F0-4EDE-ACE7-E1933411F490}" srcOrd="0" destOrd="0" presId="urn:microsoft.com/office/officeart/2005/8/layout/vList2"/>
    <dgm:cxn modelId="{FE67B09F-70B2-487F-85E5-9B4759F6DA50}" type="presOf" srcId="{216182C6-0B3B-4BCE-B9E9-BC976199CDC7}" destId="{C73BDE9F-E6D2-4C8D-A496-7C75EEFAF068}" srcOrd="0" destOrd="0" presId="urn:microsoft.com/office/officeart/2005/8/layout/vList2"/>
    <dgm:cxn modelId="{92869B4F-2AB8-43FA-88F4-F25663449E8D}" srcId="{C7C20DC2-F679-49D0-898B-F6BC03484FBA}" destId="{53E1E360-0B3D-460D-A6F0-D1011CF0DC0B}" srcOrd="0" destOrd="0" parTransId="{41232868-ADE5-4AD4-A679-CCB28BD2250C}" sibTransId="{B6C98FB8-CAF3-4DDA-8B63-EB7D79D8A422}"/>
    <dgm:cxn modelId="{6739C63C-DBA2-4F46-AF87-A44AC4C42F0C}" type="presOf" srcId="{A9FB34DD-44CF-48D2-BCDD-D0CCD43DAFBB}" destId="{E90E29F1-14F6-4388-BC60-5763E3DCA8B7}" srcOrd="0" destOrd="0" presId="urn:microsoft.com/office/officeart/2005/8/layout/vList2"/>
    <dgm:cxn modelId="{EE9C2E91-48DA-40B7-9D28-2BDD6B3085EF}" type="presOf" srcId="{C7C20DC2-F679-49D0-898B-F6BC03484FBA}" destId="{329FD9F7-B97E-404C-9013-2C0225E57D49}" srcOrd="0" destOrd="0" presId="urn:microsoft.com/office/officeart/2005/8/layout/vList2"/>
    <dgm:cxn modelId="{DF12CAC5-3727-4132-84B5-E4262B16D45A}" srcId="{C7C20DC2-F679-49D0-898B-F6BC03484FBA}" destId="{A9FB34DD-44CF-48D2-BCDD-D0CCD43DAFBB}" srcOrd="4" destOrd="0" parTransId="{3034A156-3674-49F7-B136-E1C02105B0B4}" sibTransId="{63F8C7AD-9BB7-4209-B2D7-D47D93571881}"/>
    <dgm:cxn modelId="{0BAEBDD2-02BD-487C-A19B-75ECA4EED7F3}" type="presOf" srcId="{4E68EC44-AE6B-4398-833F-A68BDE5465B8}" destId="{2A23C14B-CFD8-4FDE-848E-B4949E7401BA}" srcOrd="0" destOrd="0" presId="urn:microsoft.com/office/officeart/2005/8/layout/vList2"/>
    <dgm:cxn modelId="{33034D9C-8E95-44EA-8E5F-A0B40899B8A7}" type="presOf" srcId="{952CE77A-ED70-481E-B0B4-5B42E65FB137}" destId="{5194F218-F04E-4B97-B1A3-DBCA1B5269F8}" srcOrd="0" destOrd="0" presId="urn:microsoft.com/office/officeart/2005/8/layout/vList2"/>
    <dgm:cxn modelId="{88361A40-5DE0-4DCD-9856-8AB7440A3097}" srcId="{C7C20DC2-F679-49D0-898B-F6BC03484FBA}" destId="{216182C6-0B3B-4BCE-B9E9-BC976199CDC7}" srcOrd="1" destOrd="0" parTransId="{CBA4E749-9253-4289-9EF5-95B7B5E47953}" sibTransId="{1A10AEED-8668-42A0-B1A1-544D2408509C}"/>
    <dgm:cxn modelId="{09783AC1-E12D-4368-9B6E-07E4EC953866}" type="presParOf" srcId="{329FD9F7-B97E-404C-9013-2C0225E57D49}" destId="{3DE0DDED-86F0-4EDE-ACE7-E1933411F490}" srcOrd="0" destOrd="0" presId="urn:microsoft.com/office/officeart/2005/8/layout/vList2"/>
    <dgm:cxn modelId="{2EA8BF33-6F56-4433-A7D5-3E2F298E5741}" type="presParOf" srcId="{329FD9F7-B97E-404C-9013-2C0225E57D49}" destId="{7B560A7B-58F0-4A74-89AC-5348E1CD5A29}" srcOrd="1" destOrd="0" presId="urn:microsoft.com/office/officeart/2005/8/layout/vList2"/>
    <dgm:cxn modelId="{CBB1C26C-0F3B-4233-8382-70F67981D253}" type="presParOf" srcId="{329FD9F7-B97E-404C-9013-2C0225E57D49}" destId="{C73BDE9F-E6D2-4C8D-A496-7C75EEFAF068}" srcOrd="2" destOrd="0" presId="urn:microsoft.com/office/officeart/2005/8/layout/vList2"/>
    <dgm:cxn modelId="{0C5DA6B1-3F61-45B0-94EF-01554C0D297A}" type="presParOf" srcId="{329FD9F7-B97E-404C-9013-2C0225E57D49}" destId="{7FD05B27-EBF5-40CE-8A8D-BC9394209F95}" srcOrd="3" destOrd="0" presId="urn:microsoft.com/office/officeart/2005/8/layout/vList2"/>
    <dgm:cxn modelId="{2B3A3100-E1AC-4FB8-9357-9CE2CB91B585}" type="presParOf" srcId="{329FD9F7-B97E-404C-9013-2C0225E57D49}" destId="{2A23C14B-CFD8-4FDE-848E-B4949E7401BA}" srcOrd="4" destOrd="0" presId="urn:microsoft.com/office/officeart/2005/8/layout/vList2"/>
    <dgm:cxn modelId="{C849A0E4-43CF-45F7-AEA9-A0C4E8BF1BE3}" type="presParOf" srcId="{329FD9F7-B97E-404C-9013-2C0225E57D49}" destId="{6D4FE109-F109-4F07-A07F-6EC3B4BC3093}" srcOrd="5" destOrd="0" presId="urn:microsoft.com/office/officeart/2005/8/layout/vList2"/>
    <dgm:cxn modelId="{975580CD-F3E7-4A56-8273-C3FC6604323E}" type="presParOf" srcId="{329FD9F7-B97E-404C-9013-2C0225E57D49}" destId="{5194F218-F04E-4B97-B1A3-DBCA1B5269F8}" srcOrd="6" destOrd="0" presId="urn:microsoft.com/office/officeart/2005/8/layout/vList2"/>
    <dgm:cxn modelId="{B6A03AC6-1E15-42F6-9F48-8EEC383921DC}" type="presParOf" srcId="{329FD9F7-B97E-404C-9013-2C0225E57D49}" destId="{A5520704-6385-45B3-8153-7548DA5E4349}" srcOrd="7" destOrd="0" presId="urn:microsoft.com/office/officeart/2005/8/layout/vList2"/>
    <dgm:cxn modelId="{4AC15944-344D-42F8-882B-A6F763A0373E}" type="presParOf" srcId="{329FD9F7-B97E-404C-9013-2C0225E57D49}" destId="{E90E29F1-14F6-4388-BC60-5763E3DCA8B7}"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E39408-7E83-47D8-B0A7-B8364206AAC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B9046D1-CDC6-4F09-A35E-B22D96752D0C}">
      <dgm:prSet/>
      <dgm:spPr/>
      <dgm:t>
        <a:bodyPr/>
        <a:lstStyle/>
        <a:p>
          <a:r>
            <a:rPr lang="en-US" b="1"/>
            <a:t>IP Address Range</a:t>
          </a:r>
          <a:r>
            <a:rPr lang="en-US"/>
            <a:t>: This is a range of IP addresses that the DHCP server can assign to client devices. For example, a scope might have a range of addresses from 192.168.1.100 to 192.168.1.200. </a:t>
          </a:r>
        </a:p>
      </dgm:t>
    </dgm:pt>
    <dgm:pt modelId="{CD0C4D07-6C40-40FA-AAF7-98BFB6FAB924}" type="parTrans" cxnId="{8C382152-0D15-46F6-AFC7-E9E841B6BD82}">
      <dgm:prSet/>
      <dgm:spPr/>
      <dgm:t>
        <a:bodyPr/>
        <a:lstStyle/>
        <a:p>
          <a:endParaRPr lang="en-US"/>
        </a:p>
      </dgm:t>
    </dgm:pt>
    <dgm:pt modelId="{4D17FDA1-E076-4566-9D50-A226E1D77EE5}" type="sibTrans" cxnId="{8C382152-0D15-46F6-AFC7-E9E841B6BD82}">
      <dgm:prSet/>
      <dgm:spPr/>
      <dgm:t>
        <a:bodyPr/>
        <a:lstStyle/>
        <a:p>
          <a:endParaRPr lang="en-US"/>
        </a:p>
      </dgm:t>
    </dgm:pt>
    <dgm:pt modelId="{484C7774-1FA8-4C9C-B7EB-4B5F19562EC5}">
      <dgm:prSet/>
      <dgm:spPr/>
      <dgm:t>
        <a:bodyPr/>
        <a:lstStyle/>
        <a:p>
          <a:r>
            <a:rPr lang="en-US" b="1"/>
            <a:t>Subnet Mask</a:t>
          </a:r>
          <a:r>
            <a:rPr lang="en-US"/>
            <a:t>: This defines the network's subnet and helps devices determine which part of the IP address is the network identifier and which part is the host identifier. </a:t>
          </a:r>
        </a:p>
      </dgm:t>
    </dgm:pt>
    <dgm:pt modelId="{013DF07D-785B-4274-ADDF-9B3F30FAFCDD}" type="parTrans" cxnId="{45828BC6-6C5B-42FF-A0AC-055628891E12}">
      <dgm:prSet/>
      <dgm:spPr/>
      <dgm:t>
        <a:bodyPr/>
        <a:lstStyle/>
        <a:p>
          <a:endParaRPr lang="en-US"/>
        </a:p>
      </dgm:t>
    </dgm:pt>
    <dgm:pt modelId="{A784741E-855B-486A-9761-D513B3A094AE}" type="sibTrans" cxnId="{45828BC6-6C5B-42FF-A0AC-055628891E12}">
      <dgm:prSet/>
      <dgm:spPr/>
      <dgm:t>
        <a:bodyPr/>
        <a:lstStyle/>
        <a:p>
          <a:endParaRPr lang="en-US"/>
        </a:p>
      </dgm:t>
    </dgm:pt>
    <dgm:pt modelId="{8FCBC26C-498B-4D13-8EC8-BCA3A66C21CE}">
      <dgm:prSet/>
      <dgm:spPr/>
      <dgm:t>
        <a:bodyPr/>
        <a:lstStyle/>
        <a:p>
          <a:r>
            <a:rPr lang="en-US" b="1"/>
            <a:t>Gateway (Router) IP</a:t>
          </a:r>
          <a:r>
            <a:rPr lang="en-US"/>
            <a:t>: The IP address of the default gateway that devices should use to access other networks or the internet. </a:t>
          </a:r>
        </a:p>
      </dgm:t>
    </dgm:pt>
    <dgm:pt modelId="{A2B29507-BF20-4A9F-B739-A64362D98535}" type="parTrans" cxnId="{9F7ED635-60AF-4F27-9E3F-F16895C90A26}">
      <dgm:prSet/>
      <dgm:spPr/>
      <dgm:t>
        <a:bodyPr/>
        <a:lstStyle/>
        <a:p>
          <a:endParaRPr lang="en-US"/>
        </a:p>
      </dgm:t>
    </dgm:pt>
    <dgm:pt modelId="{C9EB801A-BCA4-4F3A-95C2-792ECC3BB108}" type="sibTrans" cxnId="{9F7ED635-60AF-4F27-9E3F-F16895C90A26}">
      <dgm:prSet/>
      <dgm:spPr/>
      <dgm:t>
        <a:bodyPr/>
        <a:lstStyle/>
        <a:p>
          <a:endParaRPr lang="en-US"/>
        </a:p>
      </dgm:t>
    </dgm:pt>
    <dgm:pt modelId="{7FF1C920-93EB-47E1-AAF8-318A0847B6F5}">
      <dgm:prSet/>
      <dgm:spPr/>
      <dgm:t>
        <a:bodyPr/>
        <a:lstStyle/>
        <a:p>
          <a:r>
            <a:rPr lang="en-US" b="1"/>
            <a:t>DNS Server IPs</a:t>
          </a:r>
          <a:r>
            <a:rPr lang="en-US"/>
            <a:t>: The IP addresses of Domain Name System (DNS) servers that devices should use for translating domain names into IP addresses. </a:t>
          </a:r>
        </a:p>
      </dgm:t>
    </dgm:pt>
    <dgm:pt modelId="{B9923EAF-F2CC-4289-8656-BAFFC6786B12}" type="parTrans" cxnId="{850004AC-D957-45FA-A738-267D9CA50EAD}">
      <dgm:prSet/>
      <dgm:spPr/>
      <dgm:t>
        <a:bodyPr/>
        <a:lstStyle/>
        <a:p>
          <a:endParaRPr lang="en-US"/>
        </a:p>
      </dgm:t>
    </dgm:pt>
    <dgm:pt modelId="{3C1BC0D2-15CC-41F8-8796-303C5906F32E}" type="sibTrans" cxnId="{850004AC-D957-45FA-A738-267D9CA50EAD}">
      <dgm:prSet/>
      <dgm:spPr/>
      <dgm:t>
        <a:bodyPr/>
        <a:lstStyle/>
        <a:p>
          <a:endParaRPr lang="en-US"/>
        </a:p>
      </dgm:t>
    </dgm:pt>
    <dgm:pt modelId="{1CE6134C-70A0-4AB2-BFBF-D363EC911353}">
      <dgm:prSet/>
      <dgm:spPr/>
      <dgm:t>
        <a:bodyPr/>
        <a:lstStyle/>
        <a:p>
          <a:r>
            <a:rPr lang="en-US" b="1"/>
            <a:t>Lease Duration</a:t>
          </a:r>
          <a:r>
            <a:rPr lang="en-US"/>
            <a:t>: The amount of time for which a client device is allowed to use the assigned IP address before it needs to renew the lease. </a:t>
          </a:r>
        </a:p>
      </dgm:t>
    </dgm:pt>
    <dgm:pt modelId="{F949B4B2-7551-42A5-8738-BED3F00927A8}" type="parTrans" cxnId="{D1533EA9-6E00-4CCA-A809-F03939CF9712}">
      <dgm:prSet/>
      <dgm:spPr/>
      <dgm:t>
        <a:bodyPr/>
        <a:lstStyle/>
        <a:p>
          <a:endParaRPr lang="en-US"/>
        </a:p>
      </dgm:t>
    </dgm:pt>
    <dgm:pt modelId="{E46386D1-A41B-4C2D-A385-CA6983C1A5F0}" type="sibTrans" cxnId="{D1533EA9-6E00-4CCA-A809-F03939CF9712}">
      <dgm:prSet/>
      <dgm:spPr/>
      <dgm:t>
        <a:bodyPr/>
        <a:lstStyle/>
        <a:p>
          <a:endParaRPr lang="en-US"/>
        </a:p>
      </dgm:t>
    </dgm:pt>
    <dgm:pt modelId="{BCEAA586-B2A4-429B-B395-35404354ADCD}">
      <dgm:prSet/>
      <dgm:spPr/>
      <dgm:t>
        <a:bodyPr/>
        <a:lstStyle/>
        <a:p>
          <a:r>
            <a:rPr lang="en-US" b="1"/>
            <a:t>Additional Configuration Options</a:t>
          </a:r>
          <a:r>
            <a:rPr lang="en-US"/>
            <a:t>: DHCP scopes can also include other configuration settings like WINS (Windows Internet Name Service) server addresses and domain name settings</a:t>
          </a:r>
        </a:p>
      </dgm:t>
    </dgm:pt>
    <dgm:pt modelId="{78F355D0-19DA-4180-B8BC-82850D1D45B7}" type="parTrans" cxnId="{3AC0EAB8-E1EF-462E-AE4F-2B5BC390662D}">
      <dgm:prSet/>
      <dgm:spPr/>
      <dgm:t>
        <a:bodyPr/>
        <a:lstStyle/>
        <a:p>
          <a:endParaRPr lang="en-US"/>
        </a:p>
      </dgm:t>
    </dgm:pt>
    <dgm:pt modelId="{F8CAAF9D-B573-4E3B-8514-540C84D64AC4}" type="sibTrans" cxnId="{3AC0EAB8-E1EF-462E-AE4F-2B5BC390662D}">
      <dgm:prSet/>
      <dgm:spPr/>
      <dgm:t>
        <a:bodyPr/>
        <a:lstStyle/>
        <a:p>
          <a:endParaRPr lang="en-US"/>
        </a:p>
      </dgm:t>
    </dgm:pt>
    <dgm:pt modelId="{7D930A65-EAB7-4F08-966F-7EF2FB6CD875}" type="pres">
      <dgm:prSet presAssocID="{05E39408-7E83-47D8-B0A7-B8364206AAC8}" presName="vert0" presStyleCnt="0">
        <dgm:presLayoutVars>
          <dgm:dir/>
          <dgm:animOne val="branch"/>
          <dgm:animLvl val="lvl"/>
        </dgm:presLayoutVars>
      </dgm:prSet>
      <dgm:spPr/>
      <dgm:t>
        <a:bodyPr/>
        <a:lstStyle/>
        <a:p>
          <a:endParaRPr lang="en-US"/>
        </a:p>
      </dgm:t>
    </dgm:pt>
    <dgm:pt modelId="{E20E3584-04FD-42B2-BDA0-21340B5FC0DA}" type="pres">
      <dgm:prSet presAssocID="{3B9046D1-CDC6-4F09-A35E-B22D96752D0C}" presName="thickLine" presStyleLbl="alignNode1" presStyleIdx="0" presStyleCnt="6"/>
      <dgm:spPr/>
    </dgm:pt>
    <dgm:pt modelId="{056F2D7F-2EF2-49D2-98EA-9EDE98F18D28}" type="pres">
      <dgm:prSet presAssocID="{3B9046D1-CDC6-4F09-A35E-B22D96752D0C}" presName="horz1" presStyleCnt="0"/>
      <dgm:spPr/>
    </dgm:pt>
    <dgm:pt modelId="{06DD7B86-C7B7-4CF9-AD22-C07C62F0603C}" type="pres">
      <dgm:prSet presAssocID="{3B9046D1-CDC6-4F09-A35E-B22D96752D0C}" presName="tx1" presStyleLbl="revTx" presStyleIdx="0" presStyleCnt="6"/>
      <dgm:spPr/>
      <dgm:t>
        <a:bodyPr/>
        <a:lstStyle/>
        <a:p>
          <a:endParaRPr lang="en-US"/>
        </a:p>
      </dgm:t>
    </dgm:pt>
    <dgm:pt modelId="{8E3EBD5B-90B8-49D7-AF15-73FB32823F87}" type="pres">
      <dgm:prSet presAssocID="{3B9046D1-CDC6-4F09-A35E-B22D96752D0C}" presName="vert1" presStyleCnt="0"/>
      <dgm:spPr/>
    </dgm:pt>
    <dgm:pt modelId="{A18457A8-B3CC-476F-9A21-1AEF0EA74E8E}" type="pres">
      <dgm:prSet presAssocID="{484C7774-1FA8-4C9C-B7EB-4B5F19562EC5}" presName="thickLine" presStyleLbl="alignNode1" presStyleIdx="1" presStyleCnt="6"/>
      <dgm:spPr/>
    </dgm:pt>
    <dgm:pt modelId="{BB230506-924C-4505-B5EA-C3458C400EDD}" type="pres">
      <dgm:prSet presAssocID="{484C7774-1FA8-4C9C-B7EB-4B5F19562EC5}" presName="horz1" presStyleCnt="0"/>
      <dgm:spPr/>
    </dgm:pt>
    <dgm:pt modelId="{CA52F424-777D-447A-B347-EAB3B28DDFB6}" type="pres">
      <dgm:prSet presAssocID="{484C7774-1FA8-4C9C-B7EB-4B5F19562EC5}" presName="tx1" presStyleLbl="revTx" presStyleIdx="1" presStyleCnt="6"/>
      <dgm:spPr/>
      <dgm:t>
        <a:bodyPr/>
        <a:lstStyle/>
        <a:p>
          <a:endParaRPr lang="en-US"/>
        </a:p>
      </dgm:t>
    </dgm:pt>
    <dgm:pt modelId="{C67FB73D-2DB8-42C2-8EEE-C2139765A4ED}" type="pres">
      <dgm:prSet presAssocID="{484C7774-1FA8-4C9C-B7EB-4B5F19562EC5}" presName="vert1" presStyleCnt="0"/>
      <dgm:spPr/>
    </dgm:pt>
    <dgm:pt modelId="{12D4083D-982E-4010-A712-66A916A423A2}" type="pres">
      <dgm:prSet presAssocID="{8FCBC26C-498B-4D13-8EC8-BCA3A66C21CE}" presName="thickLine" presStyleLbl="alignNode1" presStyleIdx="2" presStyleCnt="6"/>
      <dgm:spPr/>
    </dgm:pt>
    <dgm:pt modelId="{3A15C9A9-72DA-4C4E-AC2A-053DD1349EDF}" type="pres">
      <dgm:prSet presAssocID="{8FCBC26C-498B-4D13-8EC8-BCA3A66C21CE}" presName="horz1" presStyleCnt="0"/>
      <dgm:spPr/>
    </dgm:pt>
    <dgm:pt modelId="{CF537B6C-D60A-4B06-849B-AC956DD87FBF}" type="pres">
      <dgm:prSet presAssocID="{8FCBC26C-498B-4D13-8EC8-BCA3A66C21CE}" presName="tx1" presStyleLbl="revTx" presStyleIdx="2" presStyleCnt="6"/>
      <dgm:spPr/>
      <dgm:t>
        <a:bodyPr/>
        <a:lstStyle/>
        <a:p>
          <a:endParaRPr lang="en-US"/>
        </a:p>
      </dgm:t>
    </dgm:pt>
    <dgm:pt modelId="{76D9C46F-3CF7-4C91-AC2E-BF696804D675}" type="pres">
      <dgm:prSet presAssocID="{8FCBC26C-498B-4D13-8EC8-BCA3A66C21CE}" presName="vert1" presStyleCnt="0"/>
      <dgm:spPr/>
    </dgm:pt>
    <dgm:pt modelId="{441BBD11-6597-4D59-8492-15FFCAA8EBB9}" type="pres">
      <dgm:prSet presAssocID="{7FF1C920-93EB-47E1-AAF8-318A0847B6F5}" presName="thickLine" presStyleLbl="alignNode1" presStyleIdx="3" presStyleCnt="6"/>
      <dgm:spPr/>
    </dgm:pt>
    <dgm:pt modelId="{46D5B3F7-3268-4775-B31B-735D3C6BC209}" type="pres">
      <dgm:prSet presAssocID="{7FF1C920-93EB-47E1-AAF8-318A0847B6F5}" presName="horz1" presStyleCnt="0"/>
      <dgm:spPr/>
    </dgm:pt>
    <dgm:pt modelId="{D415EFE1-7644-4A91-980F-69F60D3283D4}" type="pres">
      <dgm:prSet presAssocID="{7FF1C920-93EB-47E1-AAF8-318A0847B6F5}" presName="tx1" presStyleLbl="revTx" presStyleIdx="3" presStyleCnt="6"/>
      <dgm:spPr/>
      <dgm:t>
        <a:bodyPr/>
        <a:lstStyle/>
        <a:p>
          <a:endParaRPr lang="en-US"/>
        </a:p>
      </dgm:t>
    </dgm:pt>
    <dgm:pt modelId="{594A0BB0-122E-4DCB-B502-C914C8A8BFB4}" type="pres">
      <dgm:prSet presAssocID="{7FF1C920-93EB-47E1-AAF8-318A0847B6F5}" presName="vert1" presStyleCnt="0"/>
      <dgm:spPr/>
    </dgm:pt>
    <dgm:pt modelId="{C9D145BA-4488-47A2-9615-4B0D623308AF}" type="pres">
      <dgm:prSet presAssocID="{1CE6134C-70A0-4AB2-BFBF-D363EC911353}" presName="thickLine" presStyleLbl="alignNode1" presStyleIdx="4" presStyleCnt="6"/>
      <dgm:spPr/>
    </dgm:pt>
    <dgm:pt modelId="{5FCD1E4A-77B6-4DF0-945B-B6F25281BB26}" type="pres">
      <dgm:prSet presAssocID="{1CE6134C-70A0-4AB2-BFBF-D363EC911353}" presName="horz1" presStyleCnt="0"/>
      <dgm:spPr/>
    </dgm:pt>
    <dgm:pt modelId="{A7813472-A909-4B6D-87FF-7B1DA70219FB}" type="pres">
      <dgm:prSet presAssocID="{1CE6134C-70A0-4AB2-BFBF-D363EC911353}" presName="tx1" presStyleLbl="revTx" presStyleIdx="4" presStyleCnt="6"/>
      <dgm:spPr/>
      <dgm:t>
        <a:bodyPr/>
        <a:lstStyle/>
        <a:p>
          <a:endParaRPr lang="en-US"/>
        </a:p>
      </dgm:t>
    </dgm:pt>
    <dgm:pt modelId="{B427E125-CC68-4435-AC48-609F169E9A11}" type="pres">
      <dgm:prSet presAssocID="{1CE6134C-70A0-4AB2-BFBF-D363EC911353}" presName="vert1" presStyleCnt="0"/>
      <dgm:spPr/>
    </dgm:pt>
    <dgm:pt modelId="{2A26FD03-EFDF-4C27-A257-CC6C706D3DA7}" type="pres">
      <dgm:prSet presAssocID="{BCEAA586-B2A4-429B-B395-35404354ADCD}" presName="thickLine" presStyleLbl="alignNode1" presStyleIdx="5" presStyleCnt="6"/>
      <dgm:spPr/>
    </dgm:pt>
    <dgm:pt modelId="{61AFB598-91FC-4FBB-BDA6-3176CD5E5BF2}" type="pres">
      <dgm:prSet presAssocID="{BCEAA586-B2A4-429B-B395-35404354ADCD}" presName="horz1" presStyleCnt="0"/>
      <dgm:spPr/>
    </dgm:pt>
    <dgm:pt modelId="{FB560FFA-D64C-483A-9C37-8CE3CB592E9A}" type="pres">
      <dgm:prSet presAssocID="{BCEAA586-B2A4-429B-B395-35404354ADCD}" presName="tx1" presStyleLbl="revTx" presStyleIdx="5" presStyleCnt="6"/>
      <dgm:spPr/>
      <dgm:t>
        <a:bodyPr/>
        <a:lstStyle/>
        <a:p>
          <a:endParaRPr lang="en-US"/>
        </a:p>
      </dgm:t>
    </dgm:pt>
    <dgm:pt modelId="{C0485BAC-1492-4BDC-B32E-56F53408244A}" type="pres">
      <dgm:prSet presAssocID="{BCEAA586-B2A4-429B-B395-35404354ADCD}" presName="vert1" presStyleCnt="0"/>
      <dgm:spPr/>
    </dgm:pt>
  </dgm:ptLst>
  <dgm:cxnLst>
    <dgm:cxn modelId="{3D5AB6B2-C9F7-4AD9-82E6-7E884805F279}" type="presOf" srcId="{05E39408-7E83-47D8-B0A7-B8364206AAC8}" destId="{7D930A65-EAB7-4F08-966F-7EF2FB6CD875}" srcOrd="0" destOrd="0" presId="urn:microsoft.com/office/officeart/2008/layout/LinedList"/>
    <dgm:cxn modelId="{850004AC-D957-45FA-A738-267D9CA50EAD}" srcId="{05E39408-7E83-47D8-B0A7-B8364206AAC8}" destId="{7FF1C920-93EB-47E1-AAF8-318A0847B6F5}" srcOrd="3" destOrd="0" parTransId="{B9923EAF-F2CC-4289-8656-BAFFC6786B12}" sibTransId="{3C1BC0D2-15CC-41F8-8796-303C5906F32E}"/>
    <dgm:cxn modelId="{2737E38D-88FB-4C3D-916F-F954550B53E9}" type="presOf" srcId="{BCEAA586-B2A4-429B-B395-35404354ADCD}" destId="{FB560FFA-D64C-483A-9C37-8CE3CB592E9A}" srcOrd="0" destOrd="0" presId="urn:microsoft.com/office/officeart/2008/layout/LinedList"/>
    <dgm:cxn modelId="{340C5712-1F02-46B4-982E-09FF87FBA603}" type="presOf" srcId="{3B9046D1-CDC6-4F09-A35E-B22D96752D0C}" destId="{06DD7B86-C7B7-4CF9-AD22-C07C62F0603C}" srcOrd="0" destOrd="0" presId="urn:microsoft.com/office/officeart/2008/layout/LinedList"/>
    <dgm:cxn modelId="{D1533EA9-6E00-4CCA-A809-F03939CF9712}" srcId="{05E39408-7E83-47D8-B0A7-B8364206AAC8}" destId="{1CE6134C-70A0-4AB2-BFBF-D363EC911353}" srcOrd="4" destOrd="0" parTransId="{F949B4B2-7551-42A5-8738-BED3F00927A8}" sibTransId="{E46386D1-A41B-4C2D-A385-CA6983C1A5F0}"/>
    <dgm:cxn modelId="{8C382152-0D15-46F6-AFC7-E9E841B6BD82}" srcId="{05E39408-7E83-47D8-B0A7-B8364206AAC8}" destId="{3B9046D1-CDC6-4F09-A35E-B22D96752D0C}" srcOrd="0" destOrd="0" parTransId="{CD0C4D07-6C40-40FA-AAF7-98BFB6FAB924}" sibTransId="{4D17FDA1-E076-4566-9D50-A226E1D77EE5}"/>
    <dgm:cxn modelId="{0F345CFC-B4D9-4486-A22A-FDF4BBA72586}" type="presOf" srcId="{1CE6134C-70A0-4AB2-BFBF-D363EC911353}" destId="{A7813472-A909-4B6D-87FF-7B1DA70219FB}" srcOrd="0" destOrd="0" presId="urn:microsoft.com/office/officeart/2008/layout/LinedList"/>
    <dgm:cxn modelId="{D967ACBB-A5B4-441B-AC81-41836F9ED425}" type="presOf" srcId="{7FF1C920-93EB-47E1-AAF8-318A0847B6F5}" destId="{D415EFE1-7644-4A91-980F-69F60D3283D4}" srcOrd="0" destOrd="0" presId="urn:microsoft.com/office/officeart/2008/layout/LinedList"/>
    <dgm:cxn modelId="{3AC0EAB8-E1EF-462E-AE4F-2B5BC390662D}" srcId="{05E39408-7E83-47D8-B0A7-B8364206AAC8}" destId="{BCEAA586-B2A4-429B-B395-35404354ADCD}" srcOrd="5" destOrd="0" parTransId="{78F355D0-19DA-4180-B8BC-82850D1D45B7}" sibTransId="{F8CAAF9D-B573-4E3B-8514-540C84D64AC4}"/>
    <dgm:cxn modelId="{6E0A9805-A576-4690-A3EF-06C8F1008DBD}" type="presOf" srcId="{8FCBC26C-498B-4D13-8EC8-BCA3A66C21CE}" destId="{CF537B6C-D60A-4B06-849B-AC956DD87FBF}" srcOrd="0" destOrd="0" presId="urn:microsoft.com/office/officeart/2008/layout/LinedList"/>
    <dgm:cxn modelId="{9C7A5353-1AAF-4B3B-A74B-627075408D41}" type="presOf" srcId="{484C7774-1FA8-4C9C-B7EB-4B5F19562EC5}" destId="{CA52F424-777D-447A-B347-EAB3B28DDFB6}" srcOrd="0" destOrd="0" presId="urn:microsoft.com/office/officeart/2008/layout/LinedList"/>
    <dgm:cxn modelId="{45828BC6-6C5B-42FF-A0AC-055628891E12}" srcId="{05E39408-7E83-47D8-B0A7-B8364206AAC8}" destId="{484C7774-1FA8-4C9C-B7EB-4B5F19562EC5}" srcOrd="1" destOrd="0" parTransId="{013DF07D-785B-4274-ADDF-9B3F30FAFCDD}" sibTransId="{A784741E-855B-486A-9761-D513B3A094AE}"/>
    <dgm:cxn modelId="{9F7ED635-60AF-4F27-9E3F-F16895C90A26}" srcId="{05E39408-7E83-47D8-B0A7-B8364206AAC8}" destId="{8FCBC26C-498B-4D13-8EC8-BCA3A66C21CE}" srcOrd="2" destOrd="0" parTransId="{A2B29507-BF20-4A9F-B739-A64362D98535}" sibTransId="{C9EB801A-BCA4-4F3A-95C2-792ECC3BB108}"/>
    <dgm:cxn modelId="{87087220-27C7-45AA-AB8D-0350DE7723DD}" type="presParOf" srcId="{7D930A65-EAB7-4F08-966F-7EF2FB6CD875}" destId="{E20E3584-04FD-42B2-BDA0-21340B5FC0DA}" srcOrd="0" destOrd="0" presId="urn:microsoft.com/office/officeart/2008/layout/LinedList"/>
    <dgm:cxn modelId="{80FD83B4-527A-4E05-87C0-0FDAE0E08F3D}" type="presParOf" srcId="{7D930A65-EAB7-4F08-966F-7EF2FB6CD875}" destId="{056F2D7F-2EF2-49D2-98EA-9EDE98F18D28}" srcOrd="1" destOrd="0" presId="urn:microsoft.com/office/officeart/2008/layout/LinedList"/>
    <dgm:cxn modelId="{0A0E7AA7-8E89-4028-996D-F10DF3826ED6}" type="presParOf" srcId="{056F2D7F-2EF2-49D2-98EA-9EDE98F18D28}" destId="{06DD7B86-C7B7-4CF9-AD22-C07C62F0603C}" srcOrd="0" destOrd="0" presId="urn:microsoft.com/office/officeart/2008/layout/LinedList"/>
    <dgm:cxn modelId="{6F1F9CA7-FD58-461B-9560-A0BD5F672D31}" type="presParOf" srcId="{056F2D7F-2EF2-49D2-98EA-9EDE98F18D28}" destId="{8E3EBD5B-90B8-49D7-AF15-73FB32823F87}" srcOrd="1" destOrd="0" presId="urn:microsoft.com/office/officeart/2008/layout/LinedList"/>
    <dgm:cxn modelId="{7377CBC6-0814-42DB-B1BA-6D2C2CF475E5}" type="presParOf" srcId="{7D930A65-EAB7-4F08-966F-7EF2FB6CD875}" destId="{A18457A8-B3CC-476F-9A21-1AEF0EA74E8E}" srcOrd="2" destOrd="0" presId="urn:microsoft.com/office/officeart/2008/layout/LinedList"/>
    <dgm:cxn modelId="{CBF679F8-0657-49F3-A358-9049773581E3}" type="presParOf" srcId="{7D930A65-EAB7-4F08-966F-7EF2FB6CD875}" destId="{BB230506-924C-4505-B5EA-C3458C400EDD}" srcOrd="3" destOrd="0" presId="urn:microsoft.com/office/officeart/2008/layout/LinedList"/>
    <dgm:cxn modelId="{88618D5D-81BB-4433-B292-AB3FD7902B72}" type="presParOf" srcId="{BB230506-924C-4505-B5EA-C3458C400EDD}" destId="{CA52F424-777D-447A-B347-EAB3B28DDFB6}" srcOrd="0" destOrd="0" presId="urn:microsoft.com/office/officeart/2008/layout/LinedList"/>
    <dgm:cxn modelId="{92F2D855-D548-4834-81FF-31A9CB116A99}" type="presParOf" srcId="{BB230506-924C-4505-B5EA-C3458C400EDD}" destId="{C67FB73D-2DB8-42C2-8EEE-C2139765A4ED}" srcOrd="1" destOrd="0" presId="urn:microsoft.com/office/officeart/2008/layout/LinedList"/>
    <dgm:cxn modelId="{BEDE47F9-84A4-41B7-8D5D-165BFABECA70}" type="presParOf" srcId="{7D930A65-EAB7-4F08-966F-7EF2FB6CD875}" destId="{12D4083D-982E-4010-A712-66A916A423A2}" srcOrd="4" destOrd="0" presId="urn:microsoft.com/office/officeart/2008/layout/LinedList"/>
    <dgm:cxn modelId="{A5DC5777-9811-42AC-BA00-6C7DE7D7BA24}" type="presParOf" srcId="{7D930A65-EAB7-4F08-966F-7EF2FB6CD875}" destId="{3A15C9A9-72DA-4C4E-AC2A-053DD1349EDF}" srcOrd="5" destOrd="0" presId="urn:microsoft.com/office/officeart/2008/layout/LinedList"/>
    <dgm:cxn modelId="{6CE51B33-2028-4539-8998-F464CDC9C04D}" type="presParOf" srcId="{3A15C9A9-72DA-4C4E-AC2A-053DD1349EDF}" destId="{CF537B6C-D60A-4B06-849B-AC956DD87FBF}" srcOrd="0" destOrd="0" presId="urn:microsoft.com/office/officeart/2008/layout/LinedList"/>
    <dgm:cxn modelId="{889745D0-E9E9-4C48-A245-0EEE14D26517}" type="presParOf" srcId="{3A15C9A9-72DA-4C4E-AC2A-053DD1349EDF}" destId="{76D9C46F-3CF7-4C91-AC2E-BF696804D675}" srcOrd="1" destOrd="0" presId="urn:microsoft.com/office/officeart/2008/layout/LinedList"/>
    <dgm:cxn modelId="{186682B6-7A8C-48C0-B99A-E782C91BF885}" type="presParOf" srcId="{7D930A65-EAB7-4F08-966F-7EF2FB6CD875}" destId="{441BBD11-6597-4D59-8492-15FFCAA8EBB9}" srcOrd="6" destOrd="0" presId="urn:microsoft.com/office/officeart/2008/layout/LinedList"/>
    <dgm:cxn modelId="{B71D2380-EB49-4068-8405-3A60C6491DF8}" type="presParOf" srcId="{7D930A65-EAB7-4F08-966F-7EF2FB6CD875}" destId="{46D5B3F7-3268-4775-B31B-735D3C6BC209}" srcOrd="7" destOrd="0" presId="urn:microsoft.com/office/officeart/2008/layout/LinedList"/>
    <dgm:cxn modelId="{C7F304C0-874D-409A-A86C-FA449F84E2A7}" type="presParOf" srcId="{46D5B3F7-3268-4775-B31B-735D3C6BC209}" destId="{D415EFE1-7644-4A91-980F-69F60D3283D4}" srcOrd="0" destOrd="0" presId="urn:microsoft.com/office/officeart/2008/layout/LinedList"/>
    <dgm:cxn modelId="{B6A7376C-9EC3-4986-A7E8-48EDD8D77583}" type="presParOf" srcId="{46D5B3F7-3268-4775-B31B-735D3C6BC209}" destId="{594A0BB0-122E-4DCB-B502-C914C8A8BFB4}" srcOrd="1" destOrd="0" presId="urn:microsoft.com/office/officeart/2008/layout/LinedList"/>
    <dgm:cxn modelId="{DFFAF47C-9EFA-44C4-86F4-A84E6BFB9ECF}" type="presParOf" srcId="{7D930A65-EAB7-4F08-966F-7EF2FB6CD875}" destId="{C9D145BA-4488-47A2-9615-4B0D623308AF}" srcOrd="8" destOrd="0" presId="urn:microsoft.com/office/officeart/2008/layout/LinedList"/>
    <dgm:cxn modelId="{945AE848-FD0E-4CCC-B0F7-D53C6C125AD6}" type="presParOf" srcId="{7D930A65-EAB7-4F08-966F-7EF2FB6CD875}" destId="{5FCD1E4A-77B6-4DF0-945B-B6F25281BB26}" srcOrd="9" destOrd="0" presId="urn:microsoft.com/office/officeart/2008/layout/LinedList"/>
    <dgm:cxn modelId="{55722B0F-181B-4FC2-90E8-CED9A4E9FE5E}" type="presParOf" srcId="{5FCD1E4A-77B6-4DF0-945B-B6F25281BB26}" destId="{A7813472-A909-4B6D-87FF-7B1DA70219FB}" srcOrd="0" destOrd="0" presId="urn:microsoft.com/office/officeart/2008/layout/LinedList"/>
    <dgm:cxn modelId="{EFE7E11F-351F-4CD6-A052-2A2DB00DD80E}" type="presParOf" srcId="{5FCD1E4A-77B6-4DF0-945B-B6F25281BB26}" destId="{B427E125-CC68-4435-AC48-609F169E9A11}" srcOrd="1" destOrd="0" presId="urn:microsoft.com/office/officeart/2008/layout/LinedList"/>
    <dgm:cxn modelId="{63AA5AD1-C385-4B6C-A902-E22A055A27A4}" type="presParOf" srcId="{7D930A65-EAB7-4F08-966F-7EF2FB6CD875}" destId="{2A26FD03-EFDF-4C27-A257-CC6C706D3DA7}" srcOrd="10" destOrd="0" presId="urn:microsoft.com/office/officeart/2008/layout/LinedList"/>
    <dgm:cxn modelId="{70843766-9758-4FBD-B11C-C478B175200C}" type="presParOf" srcId="{7D930A65-EAB7-4F08-966F-7EF2FB6CD875}" destId="{61AFB598-91FC-4FBB-BDA6-3176CD5E5BF2}" srcOrd="11" destOrd="0" presId="urn:microsoft.com/office/officeart/2008/layout/LinedList"/>
    <dgm:cxn modelId="{19983E82-AAAC-4752-994F-5F59F16A165B}" type="presParOf" srcId="{61AFB598-91FC-4FBB-BDA6-3176CD5E5BF2}" destId="{FB560FFA-D64C-483A-9C37-8CE3CB592E9A}" srcOrd="0" destOrd="0" presId="urn:microsoft.com/office/officeart/2008/layout/LinedList"/>
    <dgm:cxn modelId="{0BB2DD18-A858-44C2-85F5-C9A46009097E}" type="presParOf" srcId="{61AFB598-91FC-4FBB-BDA6-3176CD5E5BF2}" destId="{C0485BAC-1492-4BDC-B32E-56F53408244A}"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596A88-57FD-4411-9274-07DD8094EE49}"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2EA1BDF8-6D5F-45F5-8C63-025807968482}">
      <dgm:prSet/>
      <dgm:spPr/>
      <dgm:t>
        <a:bodyPr/>
        <a:lstStyle/>
        <a:p>
          <a:r>
            <a:rPr lang="en-US"/>
            <a:t>Install</a:t>
          </a:r>
        </a:p>
      </dgm:t>
    </dgm:pt>
    <dgm:pt modelId="{293B418A-10F2-40F3-A53C-986EAD87F435}" type="parTrans" cxnId="{583A093A-8997-428A-9894-AAF289856B28}">
      <dgm:prSet/>
      <dgm:spPr/>
      <dgm:t>
        <a:bodyPr/>
        <a:lstStyle/>
        <a:p>
          <a:endParaRPr lang="en-US"/>
        </a:p>
      </dgm:t>
    </dgm:pt>
    <dgm:pt modelId="{25A8B611-6601-4DE8-86D5-98252B5B5E09}" type="sibTrans" cxnId="{583A093A-8997-428A-9894-AAF289856B28}">
      <dgm:prSet/>
      <dgm:spPr/>
      <dgm:t>
        <a:bodyPr/>
        <a:lstStyle/>
        <a:p>
          <a:endParaRPr lang="en-US"/>
        </a:p>
      </dgm:t>
    </dgm:pt>
    <dgm:pt modelId="{1FAB6059-C176-4FA2-81ED-6DDA0969C2F7}">
      <dgm:prSet/>
      <dgm:spPr/>
      <dgm:t>
        <a:bodyPr/>
        <a:lstStyle/>
        <a:p>
          <a:r>
            <a:rPr lang="en-US"/>
            <a:t>Install dhcp on CentOS </a:t>
          </a:r>
        </a:p>
      </dgm:t>
    </dgm:pt>
    <dgm:pt modelId="{0113102F-6572-4860-A4FA-0BD5E65CFE27}" type="parTrans" cxnId="{5F8E06D5-97A7-45D1-9182-3A8913F6087D}">
      <dgm:prSet/>
      <dgm:spPr/>
      <dgm:t>
        <a:bodyPr/>
        <a:lstStyle/>
        <a:p>
          <a:endParaRPr lang="en-US"/>
        </a:p>
      </dgm:t>
    </dgm:pt>
    <dgm:pt modelId="{584BD54F-803C-4555-A849-A455B901FB21}" type="sibTrans" cxnId="{5F8E06D5-97A7-45D1-9182-3A8913F6087D}">
      <dgm:prSet/>
      <dgm:spPr/>
      <dgm:t>
        <a:bodyPr/>
        <a:lstStyle/>
        <a:p>
          <a:endParaRPr lang="en-US"/>
        </a:p>
      </dgm:t>
    </dgm:pt>
    <dgm:pt modelId="{51F61F0B-2CB9-48E5-BAAE-354DD08B6716}">
      <dgm:prSet/>
      <dgm:spPr/>
      <dgm:t>
        <a:bodyPr/>
        <a:lstStyle/>
        <a:p>
          <a:r>
            <a:rPr lang="en-US"/>
            <a:t>Configure</a:t>
          </a:r>
        </a:p>
      </dgm:t>
    </dgm:pt>
    <dgm:pt modelId="{058D63D8-174E-44BF-BDAA-F513D877D38E}" type="parTrans" cxnId="{E851C95A-83A6-407F-93A8-2404AE1C933B}">
      <dgm:prSet/>
      <dgm:spPr/>
      <dgm:t>
        <a:bodyPr/>
        <a:lstStyle/>
        <a:p>
          <a:endParaRPr lang="en-US"/>
        </a:p>
      </dgm:t>
    </dgm:pt>
    <dgm:pt modelId="{88D0889E-5675-40C5-9E99-6EAA94A4B2BF}" type="sibTrans" cxnId="{E851C95A-83A6-407F-93A8-2404AE1C933B}">
      <dgm:prSet/>
      <dgm:spPr/>
      <dgm:t>
        <a:bodyPr/>
        <a:lstStyle/>
        <a:p>
          <a:endParaRPr lang="en-US"/>
        </a:p>
      </dgm:t>
    </dgm:pt>
    <dgm:pt modelId="{9ED34AAB-97F2-40A4-B2DE-569AC208DC61}">
      <dgm:prSet/>
      <dgm:spPr/>
      <dgm:t>
        <a:bodyPr/>
        <a:lstStyle/>
        <a:p>
          <a:r>
            <a:rPr lang="en-US"/>
            <a:t>Configure CentOS dhcp Server</a:t>
          </a:r>
        </a:p>
      </dgm:t>
    </dgm:pt>
    <dgm:pt modelId="{7AB69943-172A-49B5-9710-798FA33268A5}" type="parTrans" cxnId="{805BEEC5-CD32-4471-8DB5-CD8834033C14}">
      <dgm:prSet/>
      <dgm:spPr/>
      <dgm:t>
        <a:bodyPr/>
        <a:lstStyle/>
        <a:p>
          <a:endParaRPr lang="en-US"/>
        </a:p>
      </dgm:t>
    </dgm:pt>
    <dgm:pt modelId="{8EF9EB81-700A-42DB-A295-CD77D69CD084}" type="sibTrans" cxnId="{805BEEC5-CD32-4471-8DB5-CD8834033C14}">
      <dgm:prSet/>
      <dgm:spPr/>
      <dgm:t>
        <a:bodyPr/>
        <a:lstStyle/>
        <a:p>
          <a:endParaRPr lang="en-US"/>
        </a:p>
      </dgm:t>
    </dgm:pt>
    <dgm:pt modelId="{3C4B8213-941F-4A15-8F01-1629DBE0A1E9}">
      <dgm:prSet/>
      <dgm:spPr/>
      <dgm:t>
        <a:bodyPr/>
        <a:lstStyle/>
        <a:p>
          <a:r>
            <a:rPr lang="en-US"/>
            <a:t>Start and enable</a:t>
          </a:r>
        </a:p>
      </dgm:t>
    </dgm:pt>
    <dgm:pt modelId="{8ACDD837-583E-440A-A379-4D3A548D9545}" type="parTrans" cxnId="{000C25D0-53B9-45F8-8F71-528AF330DBB1}">
      <dgm:prSet/>
      <dgm:spPr/>
      <dgm:t>
        <a:bodyPr/>
        <a:lstStyle/>
        <a:p>
          <a:endParaRPr lang="en-US"/>
        </a:p>
      </dgm:t>
    </dgm:pt>
    <dgm:pt modelId="{67A7DD13-AF34-4C4F-B5D1-48D34B221280}" type="sibTrans" cxnId="{000C25D0-53B9-45F8-8F71-528AF330DBB1}">
      <dgm:prSet/>
      <dgm:spPr/>
      <dgm:t>
        <a:bodyPr/>
        <a:lstStyle/>
        <a:p>
          <a:endParaRPr lang="en-US"/>
        </a:p>
      </dgm:t>
    </dgm:pt>
    <dgm:pt modelId="{B3ECF9F8-6333-4916-926E-ACEEE4DCD150}">
      <dgm:prSet/>
      <dgm:spPr/>
      <dgm:t>
        <a:bodyPr/>
        <a:lstStyle/>
        <a:p>
          <a:r>
            <a:rPr lang="en-US"/>
            <a:t>Start and enable the dhcpd service.</a:t>
          </a:r>
        </a:p>
      </dgm:t>
    </dgm:pt>
    <dgm:pt modelId="{F81E75C4-4061-4BB4-BE6D-B921464A5E8D}" type="parTrans" cxnId="{160DC3AB-C3B0-42D4-9F17-EACEA41B9298}">
      <dgm:prSet/>
      <dgm:spPr/>
      <dgm:t>
        <a:bodyPr/>
        <a:lstStyle/>
        <a:p>
          <a:endParaRPr lang="en-US"/>
        </a:p>
      </dgm:t>
    </dgm:pt>
    <dgm:pt modelId="{BB8FC2B2-5425-47BC-A506-0505291ED4E0}" type="sibTrans" cxnId="{160DC3AB-C3B0-42D4-9F17-EACEA41B9298}">
      <dgm:prSet/>
      <dgm:spPr/>
      <dgm:t>
        <a:bodyPr/>
        <a:lstStyle/>
        <a:p>
          <a:endParaRPr lang="en-US"/>
        </a:p>
      </dgm:t>
    </dgm:pt>
    <dgm:pt modelId="{F717AB39-10D8-4E94-A153-4313123BC65B}" type="pres">
      <dgm:prSet presAssocID="{2C596A88-57FD-4411-9274-07DD8094EE49}" presName="Name0" presStyleCnt="0">
        <dgm:presLayoutVars>
          <dgm:dir/>
          <dgm:animLvl val="lvl"/>
          <dgm:resizeHandles val="exact"/>
        </dgm:presLayoutVars>
      </dgm:prSet>
      <dgm:spPr/>
      <dgm:t>
        <a:bodyPr/>
        <a:lstStyle/>
        <a:p>
          <a:endParaRPr lang="en-US"/>
        </a:p>
      </dgm:t>
    </dgm:pt>
    <dgm:pt modelId="{DBA2A424-7234-4EF4-A422-304934E5B1F0}" type="pres">
      <dgm:prSet presAssocID="{3C4B8213-941F-4A15-8F01-1629DBE0A1E9}" presName="boxAndChildren" presStyleCnt="0"/>
      <dgm:spPr/>
    </dgm:pt>
    <dgm:pt modelId="{89CDD54B-B9CF-486B-BF27-FD3DF19AF1FA}" type="pres">
      <dgm:prSet presAssocID="{3C4B8213-941F-4A15-8F01-1629DBE0A1E9}" presName="parentTextBox" presStyleLbl="alignNode1" presStyleIdx="0" presStyleCnt="3"/>
      <dgm:spPr/>
      <dgm:t>
        <a:bodyPr/>
        <a:lstStyle/>
        <a:p>
          <a:endParaRPr lang="en-US"/>
        </a:p>
      </dgm:t>
    </dgm:pt>
    <dgm:pt modelId="{851B2CD0-9E40-4B1E-A09F-2ECA0414E761}" type="pres">
      <dgm:prSet presAssocID="{3C4B8213-941F-4A15-8F01-1629DBE0A1E9}" presName="descendantBox" presStyleLbl="bgAccFollowNode1" presStyleIdx="0" presStyleCnt="3"/>
      <dgm:spPr/>
      <dgm:t>
        <a:bodyPr/>
        <a:lstStyle/>
        <a:p>
          <a:endParaRPr lang="en-US"/>
        </a:p>
      </dgm:t>
    </dgm:pt>
    <dgm:pt modelId="{5E35730F-287B-4FF3-B42C-778194891197}" type="pres">
      <dgm:prSet presAssocID="{88D0889E-5675-40C5-9E99-6EAA94A4B2BF}" presName="sp" presStyleCnt="0"/>
      <dgm:spPr/>
    </dgm:pt>
    <dgm:pt modelId="{F3E7140C-4C78-49EB-837B-09B4E76AA7EA}" type="pres">
      <dgm:prSet presAssocID="{51F61F0B-2CB9-48E5-BAAE-354DD08B6716}" presName="arrowAndChildren" presStyleCnt="0"/>
      <dgm:spPr/>
    </dgm:pt>
    <dgm:pt modelId="{363FB3F2-4BCE-4E0A-ADDF-335C5A6474C7}" type="pres">
      <dgm:prSet presAssocID="{51F61F0B-2CB9-48E5-BAAE-354DD08B6716}" presName="parentTextArrow" presStyleLbl="node1" presStyleIdx="0" presStyleCnt="0"/>
      <dgm:spPr/>
      <dgm:t>
        <a:bodyPr/>
        <a:lstStyle/>
        <a:p>
          <a:endParaRPr lang="en-US"/>
        </a:p>
      </dgm:t>
    </dgm:pt>
    <dgm:pt modelId="{EDCB2D74-87C7-46D4-867C-F413EEBF9776}" type="pres">
      <dgm:prSet presAssocID="{51F61F0B-2CB9-48E5-BAAE-354DD08B6716}" presName="arrow" presStyleLbl="alignNode1" presStyleIdx="1" presStyleCnt="3"/>
      <dgm:spPr/>
      <dgm:t>
        <a:bodyPr/>
        <a:lstStyle/>
        <a:p>
          <a:endParaRPr lang="en-US"/>
        </a:p>
      </dgm:t>
    </dgm:pt>
    <dgm:pt modelId="{CC848F9F-AC60-4BC6-B569-4CA1328F56C4}" type="pres">
      <dgm:prSet presAssocID="{51F61F0B-2CB9-48E5-BAAE-354DD08B6716}" presName="descendantArrow" presStyleLbl="bgAccFollowNode1" presStyleIdx="1" presStyleCnt="3"/>
      <dgm:spPr/>
      <dgm:t>
        <a:bodyPr/>
        <a:lstStyle/>
        <a:p>
          <a:endParaRPr lang="en-US"/>
        </a:p>
      </dgm:t>
    </dgm:pt>
    <dgm:pt modelId="{5CAEF857-DFAF-4D51-A112-AA3FA5ED13CA}" type="pres">
      <dgm:prSet presAssocID="{25A8B611-6601-4DE8-86D5-98252B5B5E09}" presName="sp" presStyleCnt="0"/>
      <dgm:spPr/>
    </dgm:pt>
    <dgm:pt modelId="{B4B83E30-A65D-43B8-B4B0-C69ACC4D2204}" type="pres">
      <dgm:prSet presAssocID="{2EA1BDF8-6D5F-45F5-8C63-025807968482}" presName="arrowAndChildren" presStyleCnt="0"/>
      <dgm:spPr/>
    </dgm:pt>
    <dgm:pt modelId="{50A32FE7-E009-49A6-93B1-34FEDCE536D2}" type="pres">
      <dgm:prSet presAssocID="{2EA1BDF8-6D5F-45F5-8C63-025807968482}" presName="parentTextArrow" presStyleLbl="node1" presStyleIdx="0" presStyleCnt="0"/>
      <dgm:spPr/>
      <dgm:t>
        <a:bodyPr/>
        <a:lstStyle/>
        <a:p>
          <a:endParaRPr lang="en-US"/>
        </a:p>
      </dgm:t>
    </dgm:pt>
    <dgm:pt modelId="{4DDA2CB6-F3F0-4E75-A9D5-F12A6FF0798A}" type="pres">
      <dgm:prSet presAssocID="{2EA1BDF8-6D5F-45F5-8C63-025807968482}" presName="arrow" presStyleLbl="alignNode1" presStyleIdx="2" presStyleCnt="3"/>
      <dgm:spPr/>
      <dgm:t>
        <a:bodyPr/>
        <a:lstStyle/>
        <a:p>
          <a:endParaRPr lang="en-US"/>
        </a:p>
      </dgm:t>
    </dgm:pt>
    <dgm:pt modelId="{B1CF9C08-537F-4553-8E86-34608E86B2D9}" type="pres">
      <dgm:prSet presAssocID="{2EA1BDF8-6D5F-45F5-8C63-025807968482}" presName="descendantArrow" presStyleLbl="bgAccFollowNode1" presStyleIdx="2" presStyleCnt="3"/>
      <dgm:spPr/>
      <dgm:t>
        <a:bodyPr/>
        <a:lstStyle/>
        <a:p>
          <a:endParaRPr lang="en-US"/>
        </a:p>
      </dgm:t>
    </dgm:pt>
  </dgm:ptLst>
  <dgm:cxnLst>
    <dgm:cxn modelId="{160DC3AB-C3B0-42D4-9F17-EACEA41B9298}" srcId="{3C4B8213-941F-4A15-8F01-1629DBE0A1E9}" destId="{B3ECF9F8-6333-4916-926E-ACEEE4DCD150}" srcOrd="0" destOrd="0" parTransId="{F81E75C4-4061-4BB4-BE6D-B921464A5E8D}" sibTransId="{BB8FC2B2-5425-47BC-A506-0505291ED4E0}"/>
    <dgm:cxn modelId="{5F8E06D5-97A7-45D1-9182-3A8913F6087D}" srcId="{2EA1BDF8-6D5F-45F5-8C63-025807968482}" destId="{1FAB6059-C176-4FA2-81ED-6DDA0969C2F7}" srcOrd="0" destOrd="0" parTransId="{0113102F-6572-4860-A4FA-0BD5E65CFE27}" sibTransId="{584BD54F-803C-4555-A849-A455B901FB21}"/>
    <dgm:cxn modelId="{3F471F4B-714A-411F-A992-0E01A222A67E}" type="presOf" srcId="{9ED34AAB-97F2-40A4-B2DE-569AC208DC61}" destId="{CC848F9F-AC60-4BC6-B569-4CA1328F56C4}" srcOrd="0" destOrd="0" presId="urn:microsoft.com/office/officeart/2016/7/layout/VerticalDownArrowProcess"/>
    <dgm:cxn modelId="{45D70945-55F3-48BA-B970-3CFF4684D625}" type="presOf" srcId="{1FAB6059-C176-4FA2-81ED-6DDA0969C2F7}" destId="{B1CF9C08-537F-4553-8E86-34608E86B2D9}" srcOrd="0" destOrd="0" presId="urn:microsoft.com/office/officeart/2016/7/layout/VerticalDownArrowProcess"/>
    <dgm:cxn modelId="{280EC3A1-ED59-4A8E-B318-881BF9BE3C8D}" type="presOf" srcId="{51F61F0B-2CB9-48E5-BAAE-354DD08B6716}" destId="{363FB3F2-4BCE-4E0A-ADDF-335C5A6474C7}" srcOrd="0" destOrd="0" presId="urn:microsoft.com/office/officeart/2016/7/layout/VerticalDownArrowProcess"/>
    <dgm:cxn modelId="{C5516277-A4B9-4E39-80F9-AEB53DE68FD0}" type="presOf" srcId="{B3ECF9F8-6333-4916-926E-ACEEE4DCD150}" destId="{851B2CD0-9E40-4B1E-A09F-2ECA0414E761}" srcOrd="0" destOrd="0" presId="urn:microsoft.com/office/officeart/2016/7/layout/VerticalDownArrowProcess"/>
    <dgm:cxn modelId="{E851C95A-83A6-407F-93A8-2404AE1C933B}" srcId="{2C596A88-57FD-4411-9274-07DD8094EE49}" destId="{51F61F0B-2CB9-48E5-BAAE-354DD08B6716}" srcOrd="1" destOrd="0" parTransId="{058D63D8-174E-44BF-BDAA-F513D877D38E}" sibTransId="{88D0889E-5675-40C5-9E99-6EAA94A4B2BF}"/>
    <dgm:cxn modelId="{000C25D0-53B9-45F8-8F71-528AF330DBB1}" srcId="{2C596A88-57FD-4411-9274-07DD8094EE49}" destId="{3C4B8213-941F-4A15-8F01-1629DBE0A1E9}" srcOrd="2" destOrd="0" parTransId="{8ACDD837-583E-440A-A379-4D3A548D9545}" sibTransId="{67A7DD13-AF34-4C4F-B5D1-48D34B221280}"/>
    <dgm:cxn modelId="{583A093A-8997-428A-9894-AAF289856B28}" srcId="{2C596A88-57FD-4411-9274-07DD8094EE49}" destId="{2EA1BDF8-6D5F-45F5-8C63-025807968482}" srcOrd="0" destOrd="0" parTransId="{293B418A-10F2-40F3-A53C-986EAD87F435}" sibTransId="{25A8B611-6601-4DE8-86D5-98252B5B5E09}"/>
    <dgm:cxn modelId="{B975CD7B-9B51-4BB0-9739-1013B801C7EA}" type="presOf" srcId="{2EA1BDF8-6D5F-45F5-8C63-025807968482}" destId="{4DDA2CB6-F3F0-4E75-A9D5-F12A6FF0798A}" srcOrd="1" destOrd="0" presId="urn:microsoft.com/office/officeart/2016/7/layout/VerticalDownArrowProcess"/>
    <dgm:cxn modelId="{816BDF79-840D-49AE-86D9-709B857E21FB}" type="presOf" srcId="{51F61F0B-2CB9-48E5-BAAE-354DD08B6716}" destId="{EDCB2D74-87C7-46D4-867C-F413EEBF9776}" srcOrd="1" destOrd="0" presId="urn:microsoft.com/office/officeart/2016/7/layout/VerticalDownArrowProcess"/>
    <dgm:cxn modelId="{F2858AD6-060A-4931-9719-BB2B432BDF93}" type="presOf" srcId="{2EA1BDF8-6D5F-45F5-8C63-025807968482}" destId="{50A32FE7-E009-49A6-93B1-34FEDCE536D2}" srcOrd="0" destOrd="0" presId="urn:microsoft.com/office/officeart/2016/7/layout/VerticalDownArrowProcess"/>
    <dgm:cxn modelId="{805BEEC5-CD32-4471-8DB5-CD8834033C14}" srcId="{51F61F0B-2CB9-48E5-BAAE-354DD08B6716}" destId="{9ED34AAB-97F2-40A4-B2DE-569AC208DC61}" srcOrd="0" destOrd="0" parTransId="{7AB69943-172A-49B5-9710-798FA33268A5}" sibTransId="{8EF9EB81-700A-42DB-A295-CD77D69CD084}"/>
    <dgm:cxn modelId="{AA2A16BF-0549-4BCB-B052-9E0BF41F8C79}" type="presOf" srcId="{2C596A88-57FD-4411-9274-07DD8094EE49}" destId="{F717AB39-10D8-4E94-A153-4313123BC65B}" srcOrd="0" destOrd="0" presId="urn:microsoft.com/office/officeart/2016/7/layout/VerticalDownArrowProcess"/>
    <dgm:cxn modelId="{5086CD26-308D-479B-8F47-15D02EE8FF68}" type="presOf" srcId="{3C4B8213-941F-4A15-8F01-1629DBE0A1E9}" destId="{89CDD54B-B9CF-486B-BF27-FD3DF19AF1FA}" srcOrd="0" destOrd="0" presId="urn:microsoft.com/office/officeart/2016/7/layout/VerticalDownArrowProcess"/>
    <dgm:cxn modelId="{3C056F58-98A5-4C37-8309-8C50DDCBE87A}" type="presParOf" srcId="{F717AB39-10D8-4E94-A153-4313123BC65B}" destId="{DBA2A424-7234-4EF4-A422-304934E5B1F0}" srcOrd="0" destOrd="0" presId="urn:microsoft.com/office/officeart/2016/7/layout/VerticalDownArrowProcess"/>
    <dgm:cxn modelId="{9A66E6B7-8CBD-4421-8D6D-A3DBD5C94604}" type="presParOf" srcId="{DBA2A424-7234-4EF4-A422-304934E5B1F0}" destId="{89CDD54B-B9CF-486B-BF27-FD3DF19AF1FA}" srcOrd="0" destOrd="0" presId="urn:microsoft.com/office/officeart/2016/7/layout/VerticalDownArrowProcess"/>
    <dgm:cxn modelId="{D1F87B28-2110-47EF-8358-BB8F01D160AB}" type="presParOf" srcId="{DBA2A424-7234-4EF4-A422-304934E5B1F0}" destId="{851B2CD0-9E40-4B1E-A09F-2ECA0414E761}" srcOrd="1" destOrd="0" presId="urn:microsoft.com/office/officeart/2016/7/layout/VerticalDownArrowProcess"/>
    <dgm:cxn modelId="{EA0D01D8-9DE8-4DF6-B7E6-57A08D5680B4}" type="presParOf" srcId="{F717AB39-10D8-4E94-A153-4313123BC65B}" destId="{5E35730F-287B-4FF3-B42C-778194891197}" srcOrd="1" destOrd="0" presId="urn:microsoft.com/office/officeart/2016/7/layout/VerticalDownArrowProcess"/>
    <dgm:cxn modelId="{6D2B2B91-BB7D-44AC-8181-4DBE93DC7F73}" type="presParOf" srcId="{F717AB39-10D8-4E94-A153-4313123BC65B}" destId="{F3E7140C-4C78-49EB-837B-09B4E76AA7EA}" srcOrd="2" destOrd="0" presId="urn:microsoft.com/office/officeart/2016/7/layout/VerticalDownArrowProcess"/>
    <dgm:cxn modelId="{53E5AC34-621B-4AA0-A7D3-55F1054FA663}" type="presParOf" srcId="{F3E7140C-4C78-49EB-837B-09B4E76AA7EA}" destId="{363FB3F2-4BCE-4E0A-ADDF-335C5A6474C7}" srcOrd="0" destOrd="0" presId="urn:microsoft.com/office/officeart/2016/7/layout/VerticalDownArrowProcess"/>
    <dgm:cxn modelId="{CEA191BE-B020-462E-8038-C9728930B69C}" type="presParOf" srcId="{F3E7140C-4C78-49EB-837B-09B4E76AA7EA}" destId="{EDCB2D74-87C7-46D4-867C-F413EEBF9776}" srcOrd="1" destOrd="0" presId="urn:microsoft.com/office/officeart/2016/7/layout/VerticalDownArrowProcess"/>
    <dgm:cxn modelId="{6FC67E36-75A5-4DEC-8345-B1D77C6CA30B}" type="presParOf" srcId="{F3E7140C-4C78-49EB-837B-09B4E76AA7EA}" destId="{CC848F9F-AC60-4BC6-B569-4CA1328F56C4}" srcOrd="2" destOrd="0" presId="urn:microsoft.com/office/officeart/2016/7/layout/VerticalDownArrowProcess"/>
    <dgm:cxn modelId="{CAEBD6BF-9006-48C2-9437-B943A4E8AF51}" type="presParOf" srcId="{F717AB39-10D8-4E94-A153-4313123BC65B}" destId="{5CAEF857-DFAF-4D51-A112-AA3FA5ED13CA}" srcOrd="3" destOrd="0" presId="urn:microsoft.com/office/officeart/2016/7/layout/VerticalDownArrowProcess"/>
    <dgm:cxn modelId="{01399932-C2D5-4D55-88C6-B1600ACDB3D3}" type="presParOf" srcId="{F717AB39-10D8-4E94-A153-4313123BC65B}" destId="{B4B83E30-A65D-43B8-B4B0-C69ACC4D2204}" srcOrd="4" destOrd="0" presId="urn:microsoft.com/office/officeart/2016/7/layout/VerticalDownArrowProcess"/>
    <dgm:cxn modelId="{7CA81A2D-5061-46C2-B1AD-1261B06E6395}" type="presParOf" srcId="{B4B83E30-A65D-43B8-B4B0-C69ACC4D2204}" destId="{50A32FE7-E009-49A6-93B1-34FEDCE536D2}" srcOrd="0" destOrd="0" presId="urn:microsoft.com/office/officeart/2016/7/layout/VerticalDownArrowProcess"/>
    <dgm:cxn modelId="{E13D160D-F569-4833-821B-A0B036A30832}" type="presParOf" srcId="{B4B83E30-A65D-43B8-B4B0-C69ACC4D2204}" destId="{4DDA2CB6-F3F0-4E75-A9D5-F12A6FF0798A}" srcOrd="1" destOrd="0" presId="urn:microsoft.com/office/officeart/2016/7/layout/VerticalDownArrowProcess"/>
    <dgm:cxn modelId="{B6CBB63F-3E1E-41FF-B38A-2DC0298DBCB9}" type="presParOf" srcId="{B4B83E30-A65D-43B8-B4B0-C69ACC4D2204}" destId="{B1CF9C08-537F-4553-8E86-34608E86B2D9}" srcOrd="2" destOrd="0" presId="urn:microsoft.com/office/officeart/2016/7/layout/VerticalDownArrow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FDCAB1-5D84-4155-9196-010D2FF5A759}">
      <dsp:nvSpPr>
        <dsp:cNvPr id="0" name=""/>
        <dsp:cNvSpPr/>
      </dsp:nvSpPr>
      <dsp:spPr>
        <a:xfrm>
          <a:off x="0" y="671"/>
          <a:ext cx="6263640" cy="15723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35AE4-0EDE-430E-9E72-0DC8651B9858}">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A18EEB-2795-4B92-BF83-68A47DA2EB20}">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lvl="0" algn="l" defTabSz="1111250">
            <a:lnSpc>
              <a:spcPct val="100000"/>
            </a:lnSpc>
            <a:spcBef>
              <a:spcPct val="0"/>
            </a:spcBef>
            <a:spcAft>
              <a:spcPct val="35000"/>
            </a:spcAft>
          </a:pPr>
          <a:r>
            <a:rPr lang="en-US" sz="2500" kern="1200"/>
            <a:t>DHCP Principle </a:t>
          </a:r>
        </a:p>
      </dsp:txBody>
      <dsp:txXfrm>
        <a:off x="1816103" y="671"/>
        <a:ext cx="4447536" cy="1572384"/>
      </dsp:txXfrm>
    </dsp:sp>
    <dsp:sp modelId="{09FFD438-CED6-4B0F-97D2-B541DE6FA23B}">
      <dsp:nvSpPr>
        <dsp:cNvPr id="0" name=""/>
        <dsp:cNvSpPr/>
      </dsp:nvSpPr>
      <dsp:spPr>
        <a:xfrm>
          <a:off x="0" y="1966151"/>
          <a:ext cx="6263640" cy="1572384"/>
        </a:xfrm>
        <a:prstGeom prst="roundRect">
          <a:avLst>
            <a:gd name="adj" fmla="val 10000"/>
          </a:avLst>
        </a:prstGeom>
        <a:solidFill>
          <a:schemeClr val="accent5">
            <a:hueOff val="-6076075"/>
            <a:satOff val="-413"/>
            <a:lumOff val="981"/>
            <a:alphaOff val="0"/>
          </a:schemeClr>
        </a:solidFill>
        <a:ln>
          <a:noFill/>
        </a:ln>
        <a:effectLst/>
      </dsp:spPr>
      <dsp:style>
        <a:lnRef idx="0">
          <a:scrgbClr r="0" g="0" b="0"/>
        </a:lnRef>
        <a:fillRef idx="1">
          <a:scrgbClr r="0" g="0" b="0"/>
        </a:fillRef>
        <a:effectRef idx="0">
          <a:scrgbClr r="0" g="0" b="0"/>
        </a:effectRef>
        <a:fontRef idx="minor"/>
      </dsp:style>
    </dsp:sp>
    <dsp:sp modelId="{D71CD521-5BD8-45CA-9973-FD529C25D777}">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98D55C-353A-4158-A4FD-406CD9661486}">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lvl="0" algn="l" defTabSz="1111250">
            <a:lnSpc>
              <a:spcPct val="100000"/>
            </a:lnSpc>
            <a:spcBef>
              <a:spcPct val="0"/>
            </a:spcBef>
            <a:spcAft>
              <a:spcPct val="35000"/>
            </a:spcAft>
          </a:pPr>
          <a:r>
            <a:rPr lang="en-US" sz="2500" kern="1200"/>
            <a:t>DHCP Options, Scope, Reservation and Relaying </a:t>
          </a:r>
        </a:p>
      </dsp:txBody>
      <dsp:txXfrm>
        <a:off x="1816103" y="1966151"/>
        <a:ext cx="4447536" cy="1572384"/>
      </dsp:txXfrm>
    </dsp:sp>
    <dsp:sp modelId="{090B1D9E-9A3A-4B89-A183-918C3BF9A590}">
      <dsp:nvSpPr>
        <dsp:cNvPr id="0" name=""/>
        <dsp:cNvSpPr/>
      </dsp:nvSpPr>
      <dsp:spPr>
        <a:xfrm>
          <a:off x="0" y="3931632"/>
          <a:ext cx="6263640" cy="1572384"/>
        </a:xfrm>
        <a:prstGeom prst="roundRect">
          <a:avLst>
            <a:gd name="adj" fmla="val 10000"/>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dsp:style>
    </dsp:sp>
    <dsp:sp modelId="{DD7B068C-F380-471F-94F5-A4F86393774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65A808-7828-4C25-8C8E-08249258CE0D}">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lvl="0" algn="l" defTabSz="1111250">
            <a:lnSpc>
              <a:spcPct val="100000"/>
            </a:lnSpc>
            <a:spcBef>
              <a:spcPct val="0"/>
            </a:spcBef>
            <a:spcAft>
              <a:spcPct val="35000"/>
            </a:spcAft>
          </a:pPr>
          <a:r>
            <a:rPr lang="en-US" sz="2500" kern="1200"/>
            <a:t>DHCP Troubleshooting </a:t>
          </a:r>
        </a:p>
      </dsp:txBody>
      <dsp:txXfrm>
        <a:off x="1816103" y="3931632"/>
        <a:ext cx="4447536" cy="157238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25AF64-AD38-40A6-8F11-EA0D24EDDF01}">
      <dsp:nvSpPr>
        <dsp:cNvPr id="0" name=""/>
        <dsp:cNvSpPr/>
      </dsp:nvSpPr>
      <dsp:spPr>
        <a:xfrm>
          <a:off x="0" y="2496"/>
          <a:ext cx="10515600" cy="3718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06C62-1907-4162-90E3-66B0583D9285}">
      <dsp:nvSpPr>
        <dsp:cNvPr id="0" name=""/>
        <dsp:cNvSpPr/>
      </dsp:nvSpPr>
      <dsp:spPr>
        <a:xfrm>
          <a:off x="112493" y="86169"/>
          <a:ext cx="204733" cy="204533"/>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9E626-87C4-4C5C-9005-86E26BE0C739}">
      <dsp:nvSpPr>
        <dsp:cNvPr id="0" name=""/>
        <dsp:cNvSpPr/>
      </dsp:nvSpPr>
      <dsp:spPr>
        <a:xfrm>
          <a:off x="429721" y="2496"/>
          <a:ext cx="1000888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lvl="0" algn="l" defTabSz="622300">
            <a:lnSpc>
              <a:spcPct val="90000"/>
            </a:lnSpc>
            <a:spcBef>
              <a:spcPct val="0"/>
            </a:spcBef>
            <a:spcAft>
              <a:spcPct val="35000"/>
            </a:spcAft>
          </a:pPr>
          <a:r>
            <a:rPr lang="en-US" sz="1400" kern="1200"/>
            <a:t>DHCP automates the assignment of unique IP addresses to devices on a TCP/IP-based network, eliminating the need for manual configuration. It simplifies the process of managing IP addresses, especially when devices are added, moved, or removed from the network.</a:t>
          </a:r>
        </a:p>
      </dsp:txBody>
      <dsp:txXfrm>
        <a:off x="429721" y="2496"/>
        <a:ext cx="10008883" cy="511334"/>
      </dsp:txXfrm>
    </dsp:sp>
    <dsp:sp modelId="{7971D951-02AF-4AE5-9A39-EF04D4324C05}">
      <dsp:nvSpPr>
        <dsp:cNvPr id="0" name=""/>
        <dsp:cNvSpPr/>
      </dsp:nvSpPr>
      <dsp:spPr>
        <a:xfrm>
          <a:off x="0" y="641664"/>
          <a:ext cx="10515600" cy="3718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DE1C1-A351-432F-B407-F9E077D68818}">
      <dsp:nvSpPr>
        <dsp:cNvPr id="0" name=""/>
        <dsp:cNvSpPr/>
      </dsp:nvSpPr>
      <dsp:spPr>
        <a:xfrm>
          <a:off x="112493" y="725337"/>
          <a:ext cx="204733" cy="204533"/>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9C27F1-19F1-427C-A717-3CDB408B76E9}">
      <dsp:nvSpPr>
        <dsp:cNvPr id="0" name=""/>
        <dsp:cNvSpPr/>
      </dsp:nvSpPr>
      <dsp:spPr>
        <a:xfrm>
          <a:off x="429721" y="641664"/>
          <a:ext cx="1000888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lvl="0" algn="l" defTabSz="622300">
            <a:lnSpc>
              <a:spcPct val="90000"/>
            </a:lnSpc>
            <a:spcBef>
              <a:spcPct val="0"/>
            </a:spcBef>
            <a:spcAft>
              <a:spcPct val="35000"/>
            </a:spcAft>
          </a:pPr>
          <a:r>
            <a:rPr lang="en-US" sz="1400" kern="1200"/>
            <a:t>DHCP servers maintain a pool of IP addresses and lease them to DHCP-enabled clients when they connect to the network. The leases are dynamic, allowing unused addresses to be reclaimed and reused.</a:t>
          </a:r>
        </a:p>
      </dsp:txBody>
      <dsp:txXfrm>
        <a:off x="429721" y="641664"/>
        <a:ext cx="10008883" cy="511334"/>
      </dsp:txXfrm>
    </dsp:sp>
    <dsp:sp modelId="{D3659E23-10BC-4918-9C06-D0A2DBE1E8D5}">
      <dsp:nvSpPr>
        <dsp:cNvPr id="0" name=""/>
        <dsp:cNvSpPr/>
      </dsp:nvSpPr>
      <dsp:spPr>
        <a:xfrm>
          <a:off x="0" y="1280833"/>
          <a:ext cx="10515600" cy="3718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7E52D8-08FE-4A9F-A84C-6B765FD659C3}">
      <dsp:nvSpPr>
        <dsp:cNvPr id="0" name=""/>
        <dsp:cNvSpPr/>
      </dsp:nvSpPr>
      <dsp:spPr>
        <a:xfrm>
          <a:off x="112493" y="1364506"/>
          <a:ext cx="204733" cy="204533"/>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04A1C-652D-4189-BE3D-32BBD909570C}">
      <dsp:nvSpPr>
        <dsp:cNvPr id="0" name=""/>
        <dsp:cNvSpPr/>
      </dsp:nvSpPr>
      <dsp:spPr>
        <a:xfrm>
          <a:off x="429721" y="1280833"/>
          <a:ext cx="1000888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lvl="0" algn="l" defTabSz="622300">
            <a:lnSpc>
              <a:spcPct val="90000"/>
            </a:lnSpc>
            <a:spcBef>
              <a:spcPct val="0"/>
            </a:spcBef>
            <a:spcAft>
              <a:spcPct val="35000"/>
            </a:spcAft>
          </a:pPr>
          <a:r>
            <a:rPr lang="en-US" sz="1400" kern="1200"/>
            <a:t>Network administrators establish DHCP servers that store TCP/IP configuration information in a database. This includes valid IP addresses, reserved addresses, lease durations, and additional DHCP options.</a:t>
          </a:r>
        </a:p>
      </dsp:txBody>
      <dsp:txXfrm>
        <a:off x="429721" y="1280833"/>
        <a:ext cx="10008883" cy="511334"/>
      </dsp:txXfrm>
    </dsp:sp>
    <dsp:sp modelId="{03ED2BB7-0672-462E-8F77-5A715C82318F}">
      <dsp:nvSpPr>
        <dsp:cNvPr id="0" name=""/>
        <dsp:cNvSpPr/>
      </dsp:nvSpPr>
      <dsp:spPr>
        <a:xfrm>
          <a:off x="0" y="1920001"/>
          <a:ext cx="10515600" cy="3718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8AE65-A8B8-4FA5-872A-B649036297AF}">
      <dsp:nvSpPr>
        <dsp:cNvPr id="0" name=""/>
        <dsp:cNvSpPr/>
      </dsp:nvSpPr>
      <dsp:spPr>
        <a:xfrm>
          <a:off x="112493" y="2003674"/>
          <a:ext cx="204733" cy="204533"/>
        </a:xfrm>
        <a:prstGeom prst="rect">
          <a:avLst/>
        </a:prstGeom>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AF79B9-EBC6-43D3-A9B7-C7204AC7081D}">
      <dsp:nvSpPr>
        <dsp:cNvPr id="0" name=""/>
        <dsp:cNvSpPr/>
      </dsp:nvSpPr>
      <dsp:spPr>
        <a:xfrm>
          <a:off x="429721" y="1920001"/>
          <a:ext cx="1000888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lvl="0" algn="l" defTabSz="622300">
            <a:lnSpc>
              <a:spcPct val="90000"/>
            </a:lnSpc>
            <a:spcBef>
              <a:spcPct val="0"/>
            </a:spcBef>
            <a:spcAft>
              <a:spcPct val="35000"/>
            </a:spcAft>
          </a:pPr>
          <a:r>
            <a:rPr lang="en-US" sz="1400" kern="1200"/>
            <a:t>DHCP provides reliable and efficient IP address management, reducing manual configuration errors and simplifying network administration through automation and centralization.</a:t>
          </a:r>
        </a:p>
      </dsp:txBody>
      <dsp:txXfrm>
        <a:off x="429721" y="1920001"/>
        <a:ext cx="10008883" cy="511334"/>
      </dsp:txXfrm>
    </dsp:sp>
    <dsp:sp modelId="{1E214E4D-B4EB-4C8E-B6EF-BF93D7519E32}">
      <dsp:nvSpPr>
        <dsp:cNvPr id="0" name=""/>
        <dsp:cNvSpPr/>
      </dsp:nvSpPr>
      <dsp:spPr>
        <a:xfrm>
          <a:off x="0" y="2559170"/>
          <a:ext cx="10515600" cy="3718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AFF5B-4785-4050-BDBF-F9AEF1C65984}">
      <dsp:nvSpPr>
        <dsp:cNvPr id="0" name=""/>
        <dsp:cNvSpPr/>
      </dsp:nvSpPr>
      <dsp:spPr>
        <a:xfrm>
          <a:off x="112493" y="2642843"/>
          <a:ext cx="204733" cy="204533"/>
        </a:xfrm>
        <a:prstGeom prst="rect">
          <a:avLst/>
        </a:prstGeom>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201FF4-2AC0-4B73-81F5-77E8D7AC1E96}">
      <dsp:nvSpPr>
        <dsp:cNvPr id="0" name=""/>
        <dsp:cNvSpPr/>
      </dsp:nvSpPr>
      <dsp:spPr>
        <a:xfrm>
          <a:off x="429721" y="2559170"/>
          <a:ext cx="1000888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lvl="0" algn="l" defTabSz="622300">
            <a:lnSpc>
              <a:spcPct val="90000"/>
            </a:lnSpc>
            <a:spcBef>
              <a:spcPct val="0"/>
            </a:spcBef>
            <a:spcAft>
              <a:spcPct val="35000"/>
            </a:spcAft>
          </a:pPr>
          <a:r>
            <a:rPr lang="en-US" sz="1400" b="1" kern="1200">
              <a:solidFill>
                <a:schemeClr val="accent2"/>
              </a:solidFill>
            </a:rPr>
            <a:t>Benefits of DHCP</a:t>
          </a:r>
          <a:r>
            <a:rPr lang="en-US" sz="1400" kern="1200">
              <a:solidFill>
                <a:schemeClr val="accent2"/>
              </a:solidFill>
            </a:rPr>
            <a:t>:</a:t>
          </a:r>
        </a:p>
      </dsp:txBody>
      <dsp:txXfrm>
        <a:off x="429721" y="2559170"/>
        <a:ext cx="10008883" cy="511334"/>
      </dsp:txXfrm>
    </dsp:sp>
    <dsp:sp modelId="{F0BC3A1D-9FEF-429D-8EEC-DB1B2D07F94A}">
      <dsp:nvSpPr>
        <dsp:cNvPr id="0" name=""/>
        <dsp:cNvSpPr/>
      </dsp:nvSpPr>
      <dsp:spPr>
        <a:xfrm>
          <a:off x="0" y="3198338"/>
          <a:ext cx="10515600" cy="3718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5386A-3D07-44AB-84A2-71D361D66254}">
      <dsp:nvSpPr>
        <dsp:cNvPr id="0" name=""/>
        <dsp:cNvSpPr/>
      </dsp:nvSpPr>
      <dsp:spPr>
        <a:xfrm>
          <a:off x="112493" y="3282011"/>
          <a:ext cx="204733" cy="204533"/>
        </a:xfrm>
        <a:prstGeom prst="rect">
          <a:avLst/>
        </a:prstGeom>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E0BE49-CBCF-4E8B-A456-FE12056853A0}">
      <dsp:nvSpPr>
        <dsp:cNvPr id="0" name=""/>
        <dsp:cNvSpPr/>
      </dsp:nvSpPr>
      <dsp:spPr>
        <a:xfrm>
          <a:off x="429721" y="3198338"/>
          <a:ext cx="1000888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lvl="0" algn="l" defTabSz="622300">
            <a:lnSpc>
              <a:spcPct val="90000"/>
            </a:lnSpc>
            <a:spcBef>
              <a:spcPct val="0"/>
            </a:spcBef>
            <a:spcAft>
              <a:spcPct val="35000"/>
            </a:spcAft>
          </a:pPr>
          <a:r>
            <a:rPr lang="en-US" sz="1400" i="1" kern="1200"/>
            <a:t>Reliable IP address configuration</a:t>
          </a:r>
          <a:r>
            <a:rPr lang="en-US" sz="1400" kern="1200"/>
            <a:t>: Minimizes configuration errors and conflicts.</a:t>
          </a:r>
        </a:p>
      </dsp:txBody>
      <dsp:txXfrm>
        <a:off x="429721" y="3198338"/>
        <a:ext cx="10008883" cy="511334"/>
      </dsp:txXfrm>
    </dsp:sp>
    <dsp:sp modelId="{53191420-ADC9-4004-AD57-A7CDF9636955}">
      <dsp:nvSpPr>
        <dsp:cNvPr id="0" name=""/>
        <dsp:cNvSpPr/>
      </dsp:nvSpPr>
      <dsp:spPr>
        <a:xfrm>
          <a:off x="0" y="3837507"/>
          <a:ext cx="10515600" cy="3718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B1BF4-3504-4B9E-A766-F589B3E000E0}">
      <dsp:nvSpPr>
        <dsp:cNvPr id="0" name=""/>
        <dsp:cNvSpPr/>
      </dsp:nvSpPr>
      <dsp:spPr>
        <a:xfrm>
          <a:off x="112493" y="3921180"/>
          <a:ext cx="204733" cy="204533"/>
        </a:xfrm>
        <a:prstGeom prst="rect">
          <a:avLst/>
        </a:prstGeom>
        <a:blipFill>
          <a:blip xmlns:r="http://schemas.openxmlformats.org/officeDocument/2006/relationships" r:embed="rId13">
            <a:extLst>
              <a:ext uri="{28A0092B-C50C-407E-A947-70E740481C1C}">
                <a14:useLocalDpi xmlns:a14="http://schemas.microsoft.com/office/drawing/2010/main" xmlns="" val="0"/>
              </a:ext>
              <a:ext uri="{96DAC541-7B7A-43D3-8B79-37D633B846F1}">
                <asvg:svgBlip xmlns:asvg="http://schemas.microsoft.com/office/drawing/2016/SVG/main" xmlns=""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BC4C7-7773-4BBC-95FF-9C39D6638DE3}">
      <dsp:nvSpPr>
        <dsp:cNvPr id="0" name=""/>
        <dsp:cNvSpPr/>
      </dsp:nvSpPr>
      <dsp:spPr>
        <a:xfrm>
          <a:off x="429721" y="3837507"/>
          <a:ext cx="1000888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lvl="0" algn="l" defTabSz="622300">
            <a:lnSpc>
              <a:spcPct val="90000"/>
            </a:lnSpc>
            <a:spcBef>
              <a:spcPct val="0"/>
            </a:spcBef>
            <a:spcAft>
              <a:spcPct val="35000"/>
            </a:spcAft>
          </a:pPr>
          <a:r>
            <a:rPr lang="en-US" sz="1400" i="1" kern="1200"/>
            <a:t>Reduced network administration</a:t>
          </a:r>
          <a:r>
            <a:rPr lang="en-US" sz="1400" kern="1200"/>
            <a:t>: Centralized and automated configuration, support for additional TCP/IP settings, efficient handling of IP address changes, and the use of DHCP relay agents to forward messages.</a:t>
          </a:r>
        </a:p>
      </dsp:txBody>
      <dsp:txXfrm>
        <a:off x="429721" y="3837507"/>
        <a:ext cx="10008883" cy="51133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E0DDED-86F0-4EDE-ACE7-E1933411F490}">
      <dsp:nvSpPr>
        <dsp:cNvPr id="0" name=""/>
        <dsp:cNvSpPr/>
      </dsp:nvSpPr>
      <dsp:spPr>
        <a:xfrm>
          <a:off x="0" y="27684"/>
          <a:ext cx="10515600" cy="810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DHCP Options are extra settings that a DHCP server can give to devices asking for an IP address. </a:t>
          </a:r>
        </a:p>
      </dsp:txBody>
      <dsp:txXfrm>
        <a:off x="0" y="27684"/>
        <a:ext cx="10515600" cy="810809"/>
      </dsp:txXfrm>
    </dsp:sp>
    <dsp:sp modelId="{C73BDE9F-E6D2-4C8D-A496-7C75EEFAF068}">
      <dsp:nvSpPr>
        <dsp:cNvPr id="0" name=""/>
        <dsp:cNvSpPr/>
      </dsp:nvSpPr>
      <dsp:spPr>
        <a:xfrm>
          <a:off x="0" y="898974"/>
          <a:ext cx="10515600" cy="810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DHCP Options are additional IP address settings that a DHCP server passes to DHCP clients. </a:t>
          </a:r>
        </a:p>
      </dsp:txBody>
      <dsp:txXfrm>
        <a:off x="0" y="898974"/>
        <a:ext cx="10515600" cy="810809"/>
      </dsp:txXfrm>
    </dsp:sp>
    <dsp:sp modelId="{2A23C14B-CFD8-4FDE-848E-B4949E7401BA}">
      <dsp:nvSpPr>
        <dsp:cNvPr id="0" name=""/>
        <dsp:cNvSpPr/>
      </dsp:nvSpPr>
      <dsp:spPr>
        <a:xfrm>
          <a:off x="0" y="1770264"/>
          <a:ext cx="10515600" cy="810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When a DHCP client requests an IP address from a DHCP server, the server sends the client at least an IP address and a subnet mask value.</a:t>
          </a:r>
        </a:p>
      </dsp:txBody>
      <dsp:txXfrm>
        <a:off x="0" y="1770264"/>
        <a:ext cx="10515600" cy="810809"/>
      </dsp:txXfrm>
    </dsp:sp>
    <dsp:sp modelId="{5194F218-F04E-4B97-B1A3-DBCA1B5269F8}">
      <dsp:nvSpPr>
        <dsp:cNvPr id="0" name=""/>
        <dsp:cNvSpPr/>
      </dsp:nvSpPr>
      <dsp:spPr>
        <a:xfrm>
          <a:off x="0" y="2641554"/>
          <a:ext cx="10515600" cy="810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Additional information can be sent to clients if you configure various DHCP options</a:t>
          </a:r>
        </a:p>
      </dsp:txBody>
      <dsp:txXfrm>
        <a:off x="0" y="2641554"/>
        <a:ext cx="10515600" cy="810809"/>
      </dsp:txXfrm>
    </dsp:sp>
    <dsp:sp modelId="{E90E29F1-14F6-4388-BC60-5763E3DCA8B7}">
      <dsp:nvSpPr>
        <dsp:cNvPr id="0" name=""/>
        <dsp:cNvSpPr/>
      </dsp:nvSpPr>
      <dsp:spPr>
        <a:xfrm>
          <a:off x="0" y="3512844"/>
          <a:ext cx="10515600" cy="810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These options can include various configuration settings and parameters that the client can use to customize its network configuration.</a:t>
          </a:r>
        </a:p>
      </dsp:txBody>
      <dsp:txXfrm>
        <a:off x="0" y="3512844"/>
        <a:ext cx="10515600" cy="81080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0E3584-04FD-42B2-BDA0-21340B5FC0DA}">
      <dsp:nvSpPr>
        <dsp:cNvPr id="0" name=""/>
        <dsp:cNvSpPr/>
      </dsp:nvSpPr>
      <dsp:spPr>
        <a:xfrm>
          <a:off x="0" y="237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D7B86-C7B7-4CF9-AD22-C07C62F0603C}">
      <dsp:nvSpPr>
        <dsp:cNvPr id="0" name=""/>
        <dsp:cNvSpPr/>
      </dsp:nvSpPr>
      <dsp:spPr>
        <a:xfrm>
          <a:off x="0" y="2374"/>
          <a:ext cx="10515600" cy="80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a:t>IP Address Range</a:t>
          </a:r>
          <a:r>
            <a:rPr lang="en-US" sz="1700" kern="1200"/>
            <a:t>: This is a range of IP addresses that the DHCP server can assign to client devices. For example, a scope might have a range of addresses from 192.168.1.100 to 192.168.1.200. </a:t>
          </a:r>
        </a:p>
      </dsp:txBody>
      <dsp:txXfrm>
        <a:off x="0" y="2374"/>
        <a:ext cx="10515600" cy="809827"/>
      </dsp:txXfrm>
    </dsp:sp>
    <dsp:sp modelId="{A18457A8-B3CC-476F-9A21-1AEF0EA74E8E}">
      <dsp:nvSpPr>
        <dsp:cNvPr id="0" name=""/>
        <dsp:cNvSpPr/>
      </dsp:nvSpPr>
      <dsp:spPr>
        <a:xfrm>
          <a:off x="0" y="8122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52F424-777D-447A-B347-EAB3B28DDFB6}">
      <dsp:nvSpPr>
        <dsp:cNvPr id="0" name=""/>
        <dsp:cNvSpPr/>
      </dsp:nvSpPr>
      <dsp:spPr>
        <a:xfrm>
          <a:off x="0" y="812202"/>
          <a:ext cx="10515600" cy="80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a:t>Subnet Mask</a:t>
          </a:r>
          <a:r>
            <a:rPr lang="en-US" sz="1700" kern="1200"/>
            <a:t>: This defines the network's subnet and helps devices determine which part of the IP address is the network identifier and which part is the host identifier. </a:t>
          </a:r>
        </a:p>
      </dsp:txBody>
      <dsp:txXfrm>
        <a:off x="0" y="812202"/>
        <a:ext cx="10515600" cy="809827"/>
      </dsp:txXfrm>
    </dsp:sp>
    <dsp:sp modelId="{12D4083D-982E-4010-A712-66A916A423A2}">
      <dsp:nvSpPr>
        <dsp:cNvPr id="0" name=""/>
        <dsp:cNvSpPr/>
      </dsp:nvSpPr>
      <dsp:spPr>
        <a:xfrm>
          <a:off x="0" y="162203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537B6C-D60A-4B06-849B-AC956DD87FBF}">
      <dsp:nvSpPr>
        <dsp:cNvPr id="0" name=""/>
        <dsp:cNvSpPr/>
      </dsp:nvSpPr>
      <dsp:spPr>
        <a:xfrm>
          <a:off x="0" y="1622030"/>
          <a:ext cx="10515600" cy="80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a:t>Gateway (Router) IP</a:t>
          </a:r>
          <a:r>
            <a:rPr lang="en-US" sz="1700" kern="1200"/>
            <a:t>: The IP address of the default gateway that devices should use to access other networks or the internet. </a:t>
          </a:r>
        </a:p>
      </dsp:txBody>
      <dsp:txXfrm>
        <a:off x="0" y="1622030"/>
        <a:ext cx="10515600" cy="809827"/>
      </dsp:txXfrm>
    </dsp:sp>
    <dsp:sp modelId="{441BBD11-6597-4D59-8492-15FFCAA8EBB9}">
      <dsp:nvSpPr>
        <dsp:cNvPr id="0" name=""/>
        <dsp:cNvSpPr/>
      </dsp:nvSpPr>
      <dsp:spPr>
        <a:xfrm>
          <a:off x="0" y="243185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5EFE1-7644-4A91-980F-69F60D3283D4}">
      <dsp:nvSpPr>
        <dsp:cNvPr id="0" name=""/>
        <dsp:cNvSpPr/>
      </dsp:nvSpPr>
      <dsp:spPr>
        <a:xfrm>
          <a:off x="0" y="2431858"/>
          <a:ext cx="10515600" cy="80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a:t>DNS Server IPs</a:t>
          </a:r>
          <a:r>
            <a:rPr lang="en-US" sz="1700" kern="1200"/>
            <a:t>: The IP addresses of Domain Name System (DNS) servers that devices should use for translating domain names into IP addresses. </a:t>
          </a:r>
        </a:p>
      </dsp:txBody>
      <dsp:txXfrm>
        <a:off x="0" y="2431858"/>
        <a:ext cx="10515600" cy="809827"/>
      </dsp:txXfrm>
    </dsp:sp>
    <dsp:sp modelId="{C9D145BA-4488-47A2-9615-4B0D623308AF}">
      <dsp:nvSpPr>
        <dsp:cNvPr id="0" name=""/>
        <dsp:cNvSpPr/>
      </dsp:nvSpPr>
      <dsp:spPr>
        <a:xfrm>
          <a:off x="0" y="32416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813472-A909-4B6D-87FF-7B1DA70219FB}">
      <dsp:nvSpPr>
        <dsp:cNvPr id="0" name=""/>
        <dsp:cNvSpPr/>
      </dsp:nvSpPr>
      <dsp:spPr>
        <a:xfrm>
          <a:off x="0" y="3241686"/>
          <a:ext cx="10515600" cy="80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a:t>Lease Duration</a:t>
          </a:r>
          <a:r>
            <a:rPr lang="en-US" sz="1700" kern="1200"/>
            <a:t>: The amount of time for which a client device is allowed to use the assigned IP address before it needs to renew the lease. </a:t>
          </a:r>
        </a:p>
      </dsp:txBody>
      <dsp:txXfrm>
        <a:off x="0" y="3241686"/>
        <a:ext cx="10515600" cy="809827"/>
      </dsp:txXfrm>
    </dsp:sp>
    <dsp:sp modelId="{2A26FD03-EFDF-4C27-A257-CC6C706D3DA7}">
      <dsp:nvSpPr>
        <dsp:cNvPr id="0" name=""/>
        <dsp:cNvSpPr/>
      </dsp:nvSpPr>
      <dsp:spPr>
        <a:xfrm>
          <a:off x="0" y="405151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60FFA-D64C-483A-9C37-8CE3CB592E9A}">
      <dsp:nvSpPr>
        <dsp:cNvPr id="0" name=""/>
        <dsp:cNvSpPr/>
      </dsp:nvSpPr>
      <dsp:spPr>
        <a:xfrm>
          <a:off x="0" y="4051514"/>
          <a:ext cx="10515600" cy="80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a:t>Additional Configuration Options</a:t>
          </a:r>
          <a:r>
            <a:rPr lang="en-US" sz="1700" kern="1200"/>
            <a:t>: DHCP scopes can also include other configuration settings like WINS (Windows Internet Name Service) server addresses and domain name settings</a:t>
          </a:r>
        </a:p>
      </dsp:txBody>
      <dsp:txXfrm>
        <a:off x="0" y="4051514"/>
        <a:ext cx="10515600" cy="80982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CDD54B-B9CF-486B-BF27-FD3DF19AF1FA}">
      <dsp:nvSpPr>
        <dsp:cNvPr id="0" name=""/>
        <dsp:cNvSpPr/>
      </dsp:nvSpPr>
      <dsp:spPr>
        <a:xfrm>
          <a:off x="0" y="3275482"/>
          <a:ext cx="2628900" cy="107508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84912" rIns="186967" bIns="184912" numCol="1" spcCol="1270" anchor="ctr" anchorCtr="0">
          <a:noAutofit/>
        </a:bodyPr>
        <a:lstStyle/>
        <a:p>
          <a:pPr lvl="0" algn="ctr" defTabSz="1155700">
            <a:lnSpc>
              <a:spcPct val="90000"/>
            </a:lnSpc>
            <a:spcBef>
              <a:spcPct val="0"/>
            </a:spcBef>
            <a:spcAft>
              <a:spcPct val="35000"/>
            </a:spcAft>
          </a:pPr>
          <a:r>
            <a:rPr lang="en-US" sz="2600" kern="1200"/>
            <a:t>Start and enable</a:t>
          </a:r>
        </a:p>
      </dsp:txBody>
      <dsp:txXfrm>
        <a:off x="0" y="3275482"/>
        <a:ext cx="2628900" cy="1075086"/>
      </dsp:txXfrm>
    </dsp:sp>
    <dsp:sp modelId="{851B2CD0-9E40-4B1E-A09F-2ECA0414E761}">
      <dsp:nvSpPr>
        <dsp:cNvPr id="0" name=""/>
        <dsp:cNvSpPr/>
      </dsp:nvSpPr>
      <dsp:spPr>
        <a:xfrm>
          <a:off x="2628900" y="3275482"/>
          <a:ext cx="7886700" cy="107508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304800" rIns="159980" bIns="304800" numCol="1" spcCol="1270" anchor="ctr" anchorCtr="0">
          <a:noAutofit/>
        </a:bodyPr>
        <a:lstStyle/>
        <a:p>
          <a:pPr lvl="0" algn="l" defTabSz="1066800">
            <a:lnSpc>
              <a:spcPct val="90000"/>
            </a:lnSpc>
            <a:spcBef>
              <a:spcPct val="0"/>
            </a:spcBef>
            <a:spcAft>
              <a:spcPct val="35000"/>
            </a:spcAft>
          </a:pPr>
          <a:r>
            <a:rPr lang="en-US" sz="2400" kern="1200"/>
            <a:t>Start and enable the dhcpd service.</a:t>
          </a:r>
        </a:p>
      </dsp:txBody>
      <dsp:txXfrm>
        <a:off x="2628900" y="3275482"/>
        <a:ext cx="7886700" cy="1075086"/>
      </dsp:txXfrm>
    </dsp:sp>
    <dsp:sp modelId="{EDCB2D74-87C7-46D4-867C-F413EEBF9776}">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84912" rIns="186967" bIns="184912" numCol="1" spcCol="1270" anchor="ctr" anchorCtr="0">
          <a:noAutofit/>
        </a:bodyPr>
        <a:lstStyle/>
        <a:p>
          <a:pPr lvl="0" algn="ctr" defTabSz="1155700">
            <a:lnSpc>
              <a:spcPct val="90000"/>
            </a:lnSpc>
            <a:spcBef>
              <a:spcPct val="0"/>
            </a:spcBef>
            <a:spcAft>
              <a:spcPct val="35000"/>
            </a:spcAft>
          </a:pPr>
          <a:r>
            <a:rPr lang="en-US" sz="2600" kern="1200"/>
            <a:t>Configure</a:t>
          </a:r>
        </a:p>
      </dsp:txBody>
      <dsp:txXfrm>
        <a:off x="0" y="1638125"/>
        <a:ext cx="2628900" cy="1074763"/>
      </dsp:txXfrm>
    </dsp:sp>
    <dsp:sp modelId="{CC848F9F-AC60-4BC6-B569-4CA1328F56C4}">
      <dsp:nvSpPr>
        <dsp:cNvPr id="0" name=""/>
        <dsp:cNvSpPr/>
      </dsp:nvSpPr>
      <dsp:spPr>
        <a:xfrm>
          <a:off x="2628900" y="1638125"/>
          <a:ext cx="7886700" cy="107476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304800" rIns="159980" bIns="304800" numCol="1" spcCol="1270" anchor="ctr" anchorCtr="0">
          <a:noAutofit/>
        </a:bodyPr>
        <a:lstStyle/>
        <a:p>
          <a:pPr lvl="0" algn="l" defTabSz="1066800">
            <a:lnSpc>
              <a:spcPct val="90000"/>
            </a:lnSpc>
            <a:spcBef>
              <a:spcPct val="0"/>
            </a:spcBef>
            <a:spcAft>
              <a:spcPct val="35000"/>
            </a:spcAft>
          </a:pPr>
          <a:r>
            <a:rPr lang="en-US" sz="2400" kern="1200"/>
            <a:t>Configure CentOS dhcp Server</a:t>
          </a:r>
        </a:p>
      </dsp:txBody>
      <dsp:txXfrm>
        <a:off x="2628900" y="1638125"/>
        <a:ext cx="7886700" cy="1074763"/>
      </dsp:txXfrm>
    </dsp:sp>
    <dsp:sp modelId="{4DDA2CB6-F3F0-4E75-A9D5-F12A6FF0798A}">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84912" rIns="186967" bIns="184912" numCol="1" spcCol="1270" anchor="ctr" anchorCtr="0">
          <a:noAutofit/>
        </a:bodyPr>
        <a:lstStyle/>
        <a:p>
          <a:pPr lvl="0" algn="ctr" defTabSz="1155700">
            <a:lnSpc>
              <a:spcPct val="90000"/>
            </a:lnSpc>
            <a:spcBef>
              <a:spcPct val="0"/>
            </a:spcBef>
            <a:spcAft>
              <a:spcPct val="35000"/>
            </a:spcAft>
          </a:pPr>
          <a:r>
            <a:rPr lang="en-US" sz="2600" kern="1200"/>
            <a:t>Install</a:t>
          </a:r>
        </a:p>
      </dsp:txBody>
      <dsp:txXfrm>
        <a:off x="0" y="769"/>
        <a:ext cx="2628900" cy="1074763"/>
      </dsp:txXfrm>
    </dsp:sp>
    <dsp:sp modelId="{B1CF9C08-537F-4553-8E86-34608E86B2D9}">
      <dsp:nvSpPr>
        <dsp:cNvPr id="0" name=""/>
        <dsp:cNvSpPr/>
      </dsp:nvSpPr>
      <dsp:spPr>
        <a:xfrm>
          <a:off x="2628900" y="769"/>
          <a:ext cx="7886700" cy="107476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304800" rIns="159980" bIns="304800" numCol="1" spcCol="1270" anchor="ctr" anchorCtr="0">
          <a:noAutofit/>
        </a:bodyPr>
        <a:lstStyle/>
        <a:p>
          <a:pPr lvl="0" algn="l" defTabSz="1066800">
            <a:lnSpc>
              <a:spcPct val="90000"/>
            </a:lnSpc>
            <a:spcBef>
              <a:spcPct val="0"/>
            </a:spcBef>
            <a:spcAft>
              <a:spcPct val="35000"/>
            </a:spcAft>
          </a:pPr>
          <a:r>
            <a:rPr lang="en-US" sz="2400" kern="1200"/>
            <a:t>Install dhcp on CentOS </a:t>
          </a:r>
        </a:p>
      </dsp:txBody>
      <dsp:txXfrm>
        <a:off x="2628900" y="769"/>
        <a:ext cx="7886700" cy="1074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13389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67897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2191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52321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41686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923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76172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912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74327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15465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93208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pPr/>
              <a:t>3/20/2024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151292008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9180DE06-7362-4888-AADA-7AADD57AC4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331384" y="679730"/>
            <a:ext cx="4171994" cy="3932729"/>
          </a:xfrm>
        </p:spPr>
        <p:txBody>
          <a:bodyPr>
            <a:normAutofit/>
          </a:bodyPr>
          <a:lstStyle/>
          <a:p>
            <a:pPr algn="l"/>
            <a:r>
              <a:rPr lang="en-US" sz="5100">
                <a:latin typeface="Calibri"/>
                <a:cs typeface="Calibri"/>
              </a:rPr>
              <a:t>Dynamic Host Configuration Protocol (DHCP)</a:t>
            </a:r>
            <a:endParaRPr lang="en-US" sz="5100"/>
          </a:p>
        </p:txBody>
      </p:sp>
      <p:grpSp>
        <p:nvGrpSpPr>
          <p:cNvPr id="31" name="Group 30">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2218698" y="2733627"/>
            <a:ext cx="1340409" cy="5777807"/>
            <a:chOff x="329184" y="2"/>
            <a:chExt cx="524256" cy="5777807"/>
          </a:xfrm>
        </p:grpSpPr>
        <p:cxnSp>
          <p:nvCxnSpPr>
            <p:cNvPr id="37" name="Straight Connector 36">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p:nvPr>
        </p:nvSpPr>
        <p:spPr>
          <a:xfrm>
            <a:off x="6989797" y="4715077"/>
            <a:ext cx="4664360" cy="1369839"/>
          </a:xfrm>
        </p:spPr>
        <p:txBody>
          <a:bodyPr vert="horz" lIns="91440" tIns="45720" rIns="91440" bIns="45720" rtlCol="0" anchor="t">
            <a:normAutofit/>
          </a:bodyPr>
          <a:lstStyle/>
          <a:p>
            <a:pPr algn="l"/>
            <a:r>
              <a:rPr lang="en-US">
                <a:solidFill>
                  <a:srgbClr val="156082"/>
                </a:solidFill>
              </a:rPr>
              <a:t>Compiled by: Hiranya Prasad        </a:t>
            </a:r>
            <a:r>
              <a:rPr lang="en-US" err="1">
                <a:solidFill>
                  <a:srgbClr val="156082"/>
                </a:solidFill>
              </a:rPr>
              <a:t>Bastakoti</a:t>
            </a:r>
          </a:p>
        </p:txBody>
      </p:sp>
      <p:sp>
        <p:nvSpPr>
          <p:cNvPr id="33" name="Rectangle 32">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EEEDE139-277D-1ADA-643D-429F2AB63514}"/>
              </a:ext>
            </a:extLst>
          </p:cNvPr>
          <p:cNvPicPr>
            <a:picLocks noChangeAspect="1"/>
          </p:cNvPicPr>
          <p:nvPr/>
        </p:nvPicPr>
        <p:blipFill>
          <a:blip r:embed="rId2" cstate="print"/>
          <a:stretch>
            <a:fillRect/>
          </a:stretch>
        </p:blipFill>
        <p:spPr>
          <a:xfrm>
            <a:off x="942597" y="2005759"/>
            <a:ext cx="5608830" cy="2846481"/>
          </a:xfrm>
          <a:prstGeom prst="rect">
            <a:avLst/>
          </a:prstGeom>
        </p:spPr>
      </p:pic>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D7789-C2CB-0B23-5EAE-EE9596525471}"/>
              </a:ext>
            </a:extLst>
          </p:cNvPr>
          <p:cNvSpPr>
            <a:spLocks noGrp="1"/>
          </p:cNvSpPr>
          <p:nvPr>
            <p:ph type="title"/>
          </p:nvPr>
        </p:nvSpPr>
        <p:spPr/>
        <p:txBody>
          <a:bodyPr/>
          <a:lstStyle/>
          <a:p>
            <a:r>
              <a:rPr lang="en-US">
                <a:solidFill>
                  <a:schemeClr val="accent2"/>
                </a:solidFill>
              </a:rPr>
              <a:t>DHCP Options</a:t>
            </a:r>
          </a:p>
        </p:txBody>
      </p:sp>
      <p:graphicFrame>
        <p:nvGraphicFramePr>
          <p:cNvPr id="5" name="Content Placeholder 2">
            <a:extLst>
              <a:ext uri="{FF2B5EF4-FFF2-40B4-BE49-F238E27FC236}">
                <a16:creationId xmlns:a16="http://schemas.microsoft.com/office/drawing/2014/main" xmlns="" id="{ECA5041C-CFAA-2B8E-9F62-578E80EB81E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8507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9D2C2797-0A0A-88CE-4EF5-61A2A824F88B}"/>
              </a:ext>
            </a:extLst>
          </p:cNvPr>
          <p:cNvSpPr>
            <a:spLocks noGrp="1"/>
          </p:cNvSpPr>
          <p:nvPr>
            <p:ph type="title"/>
          </p:nvPr>
        </p:nvSpPr>
        <p:spPr>
          <a:xfrm>
            <a:off x="838200" y="365125"/>
            <a:ext cx="10515600" cy="1325563"/>
          </a:xfrm>
        </p:spPr>
        <p:txBody>
          <a:bodyPr>
            <a:normAutofit/>
          </a:bodyPr>
          <a:lstStyle/>
          <a:p>
            <a:r>
              <a:rPr lang="en-US"/>
              <a:t>Common DHCP Options</a:t>
            </a:r>
          </a:p>
        </p:txBody>
      </p:sp>
      <p:sp>
        <p:nvSpPr>
          <p:cNvPr id="19" name="Arc 18">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22C0066-BDDD-4B61-BF7C-F79F79E8CCE9}"/>
              </a:ext>
            </a:extLst>
          </p:cNvPr>
          <p:cNvSpPr>
            <a:spLocks noGrp="1"/>
          </p:cNvSpPr>
          <p:nvPr>
            <p:ph idx="1"/>
          </p:nvPr>
        </p:nvSpPr>
        <p:spPr>
          <a:xfrm>
            <a:off x="838200" y="1510315"/>
            <a:ext cx="10502463" cy="4666648"/>
          </a:xfrm>
        </p:spPr>
        <p:txBody>
          <a:bodyPr vert="horz" lIns="91440" tIns="45720" rIns="91440" bIns="45720" rtlCol="0">
            <a:normAutofit/>
          </a:bodyPr>
          <a:lstStyle/>
          <a:p>
            <a:r>
              <a:rPr lang="en-US" sz="1500" b="1">
                <a:latin typeface="Calibri"/>
                <a:ea typeface="+mn-lt"/>
                <a:cs typeface="+mn-lt"/>
              </a:rPr>
              <a:t>Subnet Mask (Option 1):</a:t>
            </a:r>
            <a:r>
              <a:rPr lang="en-US" sz="1500">
                <a:latin typeface="Calibri"/>
                <a:ea typeface="+mn-lt"/>
                <a:cs typeface="+mn-lt"/>
              </a:rPr>
              <a:t> Provides the subnet mask information, allowing devices to understand the network's subnet structure.</a:t>
            </a:r>
          </a:p>
          <a:p>
            <a:r>
              <a:rPr lang="en-US" sz="1500" b="1">
                <a:latin typeface="Calibri"/>
                <a:ea typeface="+mn-lt"/>
                <a:cs typeface="+mn-lt"/>
              </a:rPr>
              <a:t>Router/Gateway (Option 3):</a:t>
            </a:r>
            <a:r>
              <a:rPr lang="en-US" sz="1500">
                <a:latin typeface="Calibri"/>
                <a:ea typeface="+mn-lt"/>
                <a:cs typeface="+mn-lt"/>
              </a:rPr>
              <a:t> Specifies the IP address of the default gateway or router that devices should use for routing traffic outside their local subnet.</a:t>
            </a:r>
            <a:endParaRPr lang="en-US" sz="1500">
              <a:latin typeface="Calibri"/>
              <a:cs typeface="Calibri"/>
            </a:endParaRPr>
          </a:p>
          <a:p>
            <a:r>
              <a:rPr lang="en-US" sz="1500" b="1">
                <a:latin typeface="Calibri"/>
                <a:ea typeface="+mn-lt"/>
                <a:cs typeface="+mn-lt"/>
              </a:rPr>
              <a:t>Domain Name Server (DNS) (Option 6):</a:t>
            </a:r>
            <a:r>
              <a:rPr lang="en-US" sz="1500">
                <a:latin typeface="Calibri"/>
                <a:ea typeface="+mn-lt"/>
                <a:cs typeface="+mn-lt"/>
              </a:rPr>
              <a:t> Supplies the IP addresses of DNS servers that devices can use to resolve domain names to IP addresses.</a:t>
            </a:r>
            <a:endParaRPr lang="en-US" sz="1500">
              <a:latin typeface="Calibri"/>
              <a:cs typeface="Calibri"/>
            </a:endParaRPr>
          </a:p>
          <a:p>
            <a:r>
              <a:rPr lang="en-US" sz="1500" b="1">
                <a:latin typeface="Calibri"/>
                <a:ea typeface="+mn-lt"/>
                <a:cs typeface="+mn-lt"/>
              </a:rPr>
              <a:t>Domain Name (Option 15):</a:t>
            </a:r>
            <a:r>
              <a:rPr lang="en-US" sz="1500">
                <a:latin typeface="Calibri"/>
                <a:ea typeface="+mn-lt"/>
                <a:cs typeface="+mn-lt"/>
              </a:rPr>
              <a:t> Specifies the domain name for devices on the network.</a:t>
            </a:r>
            <a:endParaRPr lang="en-US" sz="1500">
              <a:latin typeface="Calibri"/>
              <a:cs typeface="Calibri"/>
            </a:endParaRPr>
          </a:p>
          <a:p>
            <a:r>
              <a:rPr lang="en-US" sz="1500" b="1">
                <a:latin typeface="Calibri"/>
                <a:ea typeface="+mn-lt"/>
                <a:cs typeface="+mn-lt"/>
              </a:rPr>
              <a:t>Time Offset (Option 2):</a:t>
            </a:r>
            <a:r>
              <a:rPr lang="en-US" sz="1500">
                <a:latin typeface="Calibri"/>
                <a:ea typeface="+mn-lt"/>
                <a:cs typeface="+mn-lt"/>
              </a:rPr>
              <a:t> Provides the time zone offset in seconds from Coordinated Universal Time (UTC).</a:t>
            </a:r>
            <a:endParaRPr lang="en-US" sz="1500">
              <a:latin typeface="Calibri"/>
              <a:cs typeface="Calibri"/>
            </a:endParaRPr>
          </a:p>
          <a:p>
            <a:r>
              <a:rPr lang="en-US" sz="1500" b="1">
                <a:latin typeface="Calibri"/>
                <a:ea typeface="+mn-lt"/>
                <a:cs typeface="+mn-lt"/>
              </a:rPr>
              <a:t>NTP Servers (Option 42):</a:t>
            </a:r>
            <a:r>
              <a:rPr lang="en-US" sz="1500">
                <a:latin typeface="Calibri"/>
                <a:ea typeface="+mn-lt"/>
                <a:cs typeface="+mn-lt"/>
              </a:rPr>
              <a:t> Supplies the IP addresses of Network Time Protocol (NTP) servers, allowing devices to synchronize their clocks.</a:t>
            </a:r>
            <a:endParaRPr lang="en-US" sz="1500">
              <a:latin typeface="Calibri"/>
              <a:cs typeface="Calibri"/>
            </a:endParaRPr>
          </a:p>
          <a:p>
            <a:r>
              <a:rPr lang="en-US" sz="1500" b="1">
                <a:latin typeface="Calibri"/>
                <a:ea typeface="+mn-lt"/>
                <a:cs typeface="+mn-lt"/>
              </a:rPr>
              <a:t>Hostname (Option 12):</a:t>
            </a:r>
            <a:r>
              <a:rPr lang="en-US" sz="1500">
                <a:latin typeface="Calibri"/>
                <a:ea typeface="+mn-lt"/>
                <a:cs typeface="+mn-lt"/>
              </a:rPr>
              <a:t> Communicates the preferred host name for the client.</a:t>
            </a:r>
            <a:endParaRPr lang="en-US" sz="1500">
              <a:latin typeface="Calibri"/>
              <a:cs typeface="Calibri"/>
            </a:endParaRPr>
          </a:p>
          <a:p>
            <a:r>
              <a:rPr lang="en-US" sz="1500" b="1">
                <a:latin typeface="Calibri"/>
                <a:ea typeface="+mn-lt"/>
                <a:cs typeface="+mn-lt"/>
              </a:rPr>
              <a:t>Broadcast Address (Option 28):</a:t>
            </a:r>
            <a:r>
              <a:rPr lang="en-US" sz="1500">
                <a:latin typeface="Calibri"/>
                <a:ea typeface="+mn-lt"/>
                <a:cs typeface="+mn-lt"/>
              </a:rPr>
              <a:t> Informs devices about the broadcast address for their subnet.</a:t>
            </a:r>
            <a:endParaRPr lang="en-US" sz="1500">
              <a:latin typeface="Calibri"/>
              <a:cs typeface="Calibri"/>
            </a:endParaRPr>
          </a:p>
          <a:p>
            <a:r>
              <a:rPr lang="en-US" sz="1500" b="1">
                <a:latin typeface="Calibri"/>
                <a:ea typeface="+mn-lt"/>
                <a:cs typeface="+mn-lt"/>
              </a:rPr>
              <a:t>TFTP Server Name (Option 66):</a:t>
            </a:r>
            <a:r>
              <a:rPr lang="en-US" sz="1500">
                <a:latin typeface="Calibri"/>
                <a:ea typeface="+mn-lt"/>
                <a:cs typeface="+mn-lt"/>
              </a:rPr>
              <a:t> Specifies the hostname or IP address of a TFTP server. Often used in VoIP deployments for firmware updates.</a:t>
            </a:r>
            <a:endParaRPr lang="en-US" sz="1500">
              <a:latin typeface="Calibri"/>
              <a:cs typeface="Calibri"/>
            </a:endParaRPr>
          </a:p>
          <a:p>
            <a:r>
              <a:rPr lang="en-US" sz="1500" b="1" err="1">
                <a:latin typeface="Calibri"/>
                <a:ea typeface="+mn-lt"/>
                <a:cs typeface="+mn-lt"/>
              </a:rPr>
              <a:t>Bootfile</a:t>
            </a:r>
            <a:r>
              <a:rPr lang="en-US" sz="1500" b="1">
                <a:latin typeface="Calibri"/>
                <a:ea typeface="+mn-lt"/>
                <a:cs typeface="+mn-lt"/>
              </a:rPr>
              <a:t> Name (Option 67):</a:t>
            </a:r>
            <a:r>
              <a:rPr lang="en-US" sz="1500">
                <a:latin typeface="Calibri"/>
                <a:ea typeface="+mn-lt"/>
                <a:cs typeface="+mn-lt"/>
              </a:rPr>
              <a:t> Specifies the name of the boot file that devices should load from a TFTP server.</a:t>
            </a:r>
            <a:endParaRPr lang="en-US" sz="1500">
              <a:latin typeface="Calibri"/>
              <a:cs typeface="Calibri"/>
            </a:endParaRPr>
          </a:p>
          <a:p>
            <a:endParaRPr lang="en-US" sz="1500">
              <a:latin typeface="Calibri"/>
              <a:cs typeface="Calibri"/>
            </a:endParaRPr>
          </a:p>
        </p:txBody>
      </p:sp>
    </p:spTree>
    <p:extLst>
      <p:ext uri="{BB962C8B-B14F-4D97-AF65-F5344CB8AC3E}">
        <p14:creationId xmlns:p14="http://schemas.microsoft.com/office/powerpoint/2010/main" xmlns="" val="3105372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3F81D-11D0-BD6A-4448-C1909D143E5A}"/>
              </a:ext>
            </a:extLst>
          </p:cNvPr>
          <p:cNvSpPr>
            <a:spLocks noGrp="1"/>
          </p:cNvSpPr>
          <p:nvPr>
            <p:ph type="title"/>
          </p:nvPr>
        </p:nvSpPr>
        <p:spPr/>
        <p:txBody>
          <a:bodyPr/>
          <a:lstStyle/>
          <a:p>
            <a:r>
              <a:rPr lang="en-US"/>
              <a:t>Other options</a:t>
            </a:r>
          </a:p>
        </p:txBody>
      </p:sp>
      <p:pic>
        <p:nvPicPr>
          <p:cNvPr id="4" name="Content Placeholder 3" descr="A screenshot of a computer&#10;&#10;Description automatically generated">
            <a:extLst>
              <a:ext uri="{FF2B5EF4-FFF2-40B4-BE49-F238E27FC236}">
                <a16:creationId xmlns:a16="http://schemas.microsoft.com/office/drawing/2014/main" xmlns="" id="{A04226B9-E7AA-7188-0554-EEDAFA429F42}"/>
              </a:ext>
            </a:extLst>
          </p:cNvPr>
          <p:cNvPicPr>
            <a:picLocks noGrp="1" noChangeAspect="1"/>
          </p:cNvPicPr>
          <p:nvPr>
            <p:ph idx="1"/>
          </p:nvPr>
        </p:nvPicPr>
        <p:blipFill>
          <a:blip r:embed="rId2" cstate="print"/>
          <a:stretch>
            <a:fillRect/>
          </a:stretch>
        </p:blipFill>
        <p:spPr>
          <a:xfrm>
            <a:off x="7264947" y="1966229"/>
            <a:ext cx="4165381" cy="4227786"/>
          </a:xfrm>
        </p:spPr>
      </p:pic>
      <p:pic>
        <p:nvPicPr>
          <p:cNvPr id="5" name="Picture 4" descr="A screenshot of a computer&#10;&#10;Description automatically generated">
            <a:extLst>
              <a:ext uri="{FF2B5EF4-FFF2-40B4-BE49-F238E27FC236}">
                <a16:creationId xmlns:a16="http://schemas.microsoft.com/office/drawing/2014/main" xmlns="" id="{E6359AD4-781D-3328-3613-34D0C9F58605}"/>
              </a:ext>
            </a:extLst>
          </p:cNvPr>
          <p:cNvPicPr>
            <a:picLocks noChangeAspect="1"/>
          </p:cNvPicPr>
          <p:nvPr/>
        </p:nvPicPr>
        <p:blipFill>
          <a:blip r:embed="rId3" cstate="print"/>
          <a:stretch>
            <a:fillRect/>
          </a:stretch>
        </p:blipFill>
        <p:spPr>
          <a:xfrm>
            <a:off x="520098" y="1921094"/>
            <a:ext cx="6619218" cy="4250777"/>
          </a:xfrm>
          <a:prstGeom prst="rect">
            <a:avLst/>
          </a:prstGeom>
        </p:spPr>
      </p:pic>
    </p:spTree>
    <p:extLst>
      <p:ext uri="{BB962C8B-B14F-4D97-AF65-F5344CB8AC3E}">
        <p14:creationId xmlns:p14="http://schemas.microsoft.com/office/powerpoint/2010/main" xmlns="" val="2176987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28731F3-D0F8-0F23-EB47-286645503C53}"/>
              </a:ext>
            </a:extLst>
          </p:cNvPr>
          <p:cNvSpPr>
            <a:spLocks noGrp="1"/>
          </p:cNvSpPr>
          <p:nvPr>
            <p:ph type="title"/>
          </p:nvPr>
        </p:nvSpPr>
        <p:spPr>
          <a:xfrm>
            <a:off x="630936" y="640080"/>
            <a:ext cx="4818888" cy="1481328"/>
          </a:xfrm>
        </p:spPr>
        <p:txBody>
          <a:bodyPr anchor="b">
            <a:normAutofit/>
          </a:bodyPr>
          <a:lstStyle/>
          <a:p>
            <a:r>
              <a:rPr lang="en-US" sz="5400"/>
              <a:t>DHCP Scope</a:t>
            </a:r>
          </a:p>
        </p:txBody>
      </p:sp>
      <p:sp>
        <p:nvSpPr>
          <p:cNvPr id="14" name="sketch line">
            <a:extLst>
              <a:ext uri="{FF2B5EF4-FFF2-40B4-BE49-F238E27FC236}">
                <a16:creationId xmlns:a16="http://schemas.microsoft.com/office/drawing/2014/main" xmlns="" id="{650D18FE-0824-4A46-B22C-A86B52E57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DE7D889-1CC2-DE2F-4BC1-D3F6FE7CC1C2}"/>
              </a:ext>
            </a:extLst>
          </p:cNvPr>
          <p:cNvSpPr>
            <a:spLocks noGrp="1"/>
          </p:cNvSpPr>
          <p:nvPr>
            <p:ph idx="1"/>
          </p:nvPr>
        </p:nvSpPr>
        <p:spPr>
          <a:xfrm>
            <a:off x="644073" y="2503249"/>
            <a:ext cx="5173613" cy="4007699"/>
          </a:xfrm>
        </p:spPr>
        <p:txBody>
          <a:bodyPr vert="horz" lIns="91440" tIns="45720" rIns="91440" bIns="45720" rtlCol="0" anchor="t">
            <a:normAutofit fontScale="92500" lnSpcReduction="10000"/>
          </a:bodyPr>
          <a:lstStyle/>
          <a:p>
            <a:r>
              <a:rPr lang="en-US" sz="1500" i="1">
                <a:latin typeface="Calibri"/>
                <a:ea typeface="+mn-lt"/>
                <a:cs typeface="+mn-lt"/>
              </a:rPr>
              <a:t>A DHCP (Dynamic Host Configuration Protocol) scope refers </a:t>
            </a:r>
            <a:r>
              <a:rPr lang="en-US" sz="2000" i="1">
                <a:latin typeface="Calibri"/>
                <a:ea typeface="+mn-lt"/>
                <a:cs typeface="+mn-lt"/>
              </a:rPr>
              <a:t>to a range of IP addresses that a DHCP server is configured to lease to client devices on a network. </a:t>
            </a:r>
            <a:endParaRPr lang="en-US" sz="2000">
              <a:latin typeface="Calibri"/>
              <a:cs typeface="Calibri"/>
            </a:endParaRPr>
          </a:p>
          <a:p>
            <a:r>
              <a:rPr lang="en-US" sz="2000" i="1">
                <a:latin typeface="Calibri"/>
                <a:ea typeface="+mn-lt"/>
                <a:cs typeface="+mn-lt"/>
              </a:rPr>
              <a:t>This allows devices to automatically obtain IP addresses, subnet masks, gateways, and other network configuration settings without manual intervention</a:t>
            </a:r>
            <a:endParaRPr lang="en-US" sz="2000">
              <a:latin typeface="Calibri"/>
              <a:cs typeface="Calibri"/>
            </a:endParaRPr>
          </a:p>
          <a:p>
            <a:r>
              <a:rPr lang="en-US" sz="2000">
                <a:latin typeface="Calibri"/>
                <a:ea typeface="+mn-lt"/>
                <a:cs typeface="+mn-lt"/>
              </a:rPr>
              <a:t>DHCP scopes are essential for managing IP address allocation in larger networks, as they help prevent IP address conflicts and make it easier to maintain a consistent network configuration. Different scopes can be set up for different network segments, departments, or purposes</a:t>
            </a:r>
            <a:endParaRPr lang="en-US" sz="2000" i="1">
              <a:latin typeface="Calibri"/>
              <a:cs typeface="Calibri"/>
            </a:endParaRPr>
          </a:p>
          <a:p>
            <a:endParaRPr lang="en-US" sz="1500" i="1">
              <a:latin typeface="Calibri"/>
              <a:cs typeface="Calibri"/>
            </a:endParaRPr>
          </a:p>
          <a:p>
            <a:endParaRPr lang="en-US" sz="1500"/>
          </a:p>
        </p:txBody>
      </p:sp>
      <p:pic>
        <p:nvPicPr>
          <p:cNvPr id="4" name="Picture 3" descr="A computer screen with a red arrow pointing to a address&#10;&#10;Description automatically generated">
            <a:extLst>
              <a:ext uri="{FF2B5EF4-FFF2-40B4-BE49-F238E27FC236}">
                <a16:creationId xmlns:a16="http://schemas.microsoft.com/office/drawing/2014/main" xmlns="" id="{4F36A4AD-33A4-BADD-66A3-026EB134BA78}"/>
              </a:ext>
            </a:extLst>
          </p:cNvPr>
          <p:cNvPicPr>
            <a:picLocks noChangeAspect="1"/>
          </p:cNvPicPr>
          <p:nvPr/>
        </p:nvPicPr>
        <p:blipFill>
          <a:blip r:embed="rId2" cstate="print"/>
          <a:stretch>
            <a:fillRect/>
          </a:stretch>
        </p:blipFill>
        <p:spPr>
          <a:xfrm>
            <a:off x="6099048" y="1593422"/>
            <a:ext cx="5458968" cy="3671156"/>
          </a:xfrm>
          <a:prstGeom prst="rect">
            <a:avLst/>
          </a:prstGeom>
        </p:spPr>
      </p:pic>
    </p:spTree>
    <p:extLst>
      <p:ext uri="{BB962C8B-B14F-4D97-AF65-F5344CB8AC3E}">
        <p14:creationId xmlns:p14="http://schemas.microsoft.com/office/powerpoint/2010/main" xmlns="" val="2103859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6A6695-3078-B10E-3B50-0B4A633730DF}"/>
              </a:ext>
            </a:extLst>
          </p:cNvPr>
          <p:cNvSpPr>
            <a:spLocks noGrp="1"/>
          </p:cNvSpPr>
          <p:nvPr>
            <p:ph type="title"/>
          </p:nvPr>
        </p:nvSpPr>
        <p:spPr/>
        <p:txBody>
          <a:bodyPr/>
          <a:lstStyle/>
          <a:p>
            <a:r>
              <a:rPr lang="en-US">
                <a:solidFill>
                  <a:srgbClr val="FF0000"/>
                </a:solidFill>
              </a:rPr>
              <a:t>DHCP Scope includes :</a:t>
            </a:r>
          </a:p>
        </p:txBody>
      </p:sp>
      <p:graphicFrame>
        <p:nvGraphicFramePr>
          <p:cNvPr id="7" name="Content Placeholder 2">
            <a:extLst>
              <a:ext uri="{FF2B5EF4-FFF2-40B4-BE49-F238E27FC236}">
                <a16:creationId xmlns:a16="http://schemas.microsoft.com/office/drawing/2014/main" xmlns="" id="{0978DF75-6376-2FCD-685F-43E56189EA2E}"/>
              </a:ext>
            </a:extLst>
          </p:cNvPr>
          <p:cNvGraphicFramePr>
            <a:graphicFrameLocks noGrp="1"/>
          </p:cNvGraphicFramePr>
          <p:nvPr>
            <p:ph idx="1"/>
          </p:nvPr>
        </p:nvGraphicFramePr>
        <p:xfrm>
          <a:off x="838200" y="1313246"/>
          <a:ext cx="10515600" cy="4863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5790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65DBBEF-238B-476B-96AB-8AAC3224EC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AB7762-C7B1-FD24-4248-CE94978ABE0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DHCP Reservation</a:t>
            </a:r>
          </a:p>
        </p:txBody>
      </p:sp>
      <p:sp>
        <p:nvSpPr>
          <p:cNvPr id="11"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xmlns="" id="{41A88285-785A-9707-6690-57FEDEA40D3B}"/>
              </a:ext>
            </a:extLst>
          </p:cNvPr>
          <p:cNvPicPr>
            <a:picLocks noGrp="1" noChangeAspect="1"/>
          </p:cNvPicPr>
          <p:nvPr>
            <p:ph idx="1"/>
          </p:nvPr>
        </p:nvPicPr>
        <p:blipFill>
          <a:blip r:embed="rId2" cstate="print"/>
          <a:stretch>
            <a:fillRect/>
          </a:stretch>
        </p:blipFill>
        <p:spPr>
          <a:xfrm>
            <a:off x="4654296" y="1341082"/>
            <a:ext cx="7214616" cy="4148404"/>
          </a:xfrm>
          <a:prstGeom prst="rect">
            <a:avLst/>
          </a:prstGeom>
        </p:spPr>
      </p:pic>
    </p:spTree>
    <p:extLst>
      <p:ext uri="{BB962C8B-B14F-4D97-AF65-F5344CB8AC3E}">
        <p14:creationId xmlns:p14="http://schemas.microsoft.com/office/powerpoint/2010/main" xmlns="" val="2025984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C5B4B35-CDCF-6E54-6577-86C615D3EB67}"/>
              </a:ext>
            </a:extLst>
          </p:cNvPr>
          <p:cNvSpPr>
            <a:spLocks noGrp="1"/>
          </p:cNvSpPr>
          <p:nvPr>
            <p:ph type="title"/>
          </p:nvPr>
        </p:nvSpPr>
        <p:spPr>
          <a:xfrm>
            <a:off x="838200" y="365125"/>
            <a:ext cx="10515600" cy="1325563"/>
          </a:xfrm>
        </p:spPr>
        <p:txBody>
          <a:bodyPr>
            <a:normAutofit/>
          </a:bodyPr>
          <a:lstStyle/>
          <a:p>
            <a:r>
              <a:rPr lang="en-US" sz="5400"/>
              <a:t>Contd..</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0DD666E-774B-FD50-90F7-F285E82C920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Calibri"/>
                <a:ea typeface="+mn-lt"/>
                <a:cs typeface="+mn-lt"/>
              </a:rPr>
              <a:t>A DHCP reservation is a way to assign a fixed IP address to a specific device within a DHCP scope. </a:t>
            </a:r>
          </a:p>
          <a:p>
            <a:r>
              <a:rPr lang="en-US" sz="2200">
                <a:latin typeface="Calibri"/>
                <a:ea typeface="+mn-lt"/>
                <a:cs typeface="+mn-lt"/>
              </a:rPr>
              <a:t>A reservation is based on the MAC address of the device, which is a unique identifier for its network interface.</a:t>
            </a:r>
          </a:p>
          <a:p>
            <a:r>
              <a:rPr lang="en-US" sz="2200">
                <a:latin typeface="Calibri"/>
                <a:ea typeface="+mn-lt"/>
                <a:cs typeface="+mn-lt"/>
              </a:rPr>
              <a:t>A DHCP server can have multiple reservations for different devices within a scope.</a:t>
            </a:r>
          </a:p>
          <a:p>
            <a:r>
              <a:rPr lang="en-US" sz="2200">
                <a:latin typeface="Calibri"/>
                <a:ea typeface="+mn-lt"/>
                <a:cs typeface="+mn-lt"/>
              </a:rPr>
              <a:t>DHCP reservation is a feature that allows the DHCP server to reserve a specific IP address for a particular device on the network. </a:t>
            </a:r>
          </a:p>
          <a:p>
            <a:r>
              <a:rPr lang="en-US" sz="2200">
                <a:latin typeface="Calibri"/>
                <a:ea typeface="+mn-lt"/>
                <a:cs typeface="+mn-lt"/>
              </a:rPr>
              <a:t>This ensures that the device always receives the same IP address when it requests network configuration, providing a consistent and predictable address for that device.</a:t>
            </a:r>
            <a:endParaRPr lang="en-US" sz="2200">
              <a:latin typeface="Calibri"/>
              <a:cs typeface="Calibri"/>
            </a:endParaRPr>
          </a:p>
        </p:txBody>
      </p:sp>
    </p:spTree>
    <p:extLst>
      <p:ext uri="{BB962C8B-B14F-4D97-AF65-F5344CB8AC3E}">
        <p14:creationId xmlns:p14="http://schemas.microsoft.com/office/powerpoint/2010/main" xmlns="" val="4238785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xmlns="" id="{F5195907-EAF7-EFC8-4A7F-A1B495B5957A}"/>
              </a:ext>
            </a:extLst>
          </p:cNvPr>
          <p:cNvPicPr>
            <a:picLocks noGrp="1" noChangeAspect="1"/>
          </p:cNvPicPr>
          <p:nvPr>
            <p:ph idx="1"/>
          </p:nvPr>
        </p:nvPicPr>
        <p:blipFill>
          <a:blip r:embed="rId2" cstate="print"/>
          <a:stretch>
            <a:fillRect/>
          </a:stretch>
        </p:blipFill>
        <p:spPr>
          <a:xfrm>
            <a:off x="643467" y="1479718"/>
            <a:ext cx="10905066" cy="3898563"/>
          </a:xfrm>
          <a:prstGeom prst="rect">
            <a:avLst/>
          </a:prstGeom>
          <a:ln>
            <a:noFill/>
          </a:ln>
        </p:spPr>
      </p:pic>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65444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9C5B4B35-CDCF-6E54-6577-86C615D3EB67}"/>
              </a:ext>
            </a:extLst>
          </p:cNvPr>
          <p:cNvSpPr>
            <a:spLocks noGrp="1"/>
          </p:cNvSpPr>
          <p:nvPr>
            <p:ph type="title"/>
          </p:nvPr>
        </p:nvSpPr>
        <p:spPr>
          <a:xfrm>
            <a:off x="838200" y="365125"/>
            <a:ext cx="10515600" cy="1325563"/>
          </a:xfrm>
        </p:spPr>
        <p:txBody>
          <a:bodyPr>
            <a:normAutofit/>
          </a:bodyPr>
          <a:lstStyle/>
          <a:p>
            <a:r>
              <a:rPr lang="en-US"/>
              <a:t>Advantages</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0DD666E-774B-FD50-90F7-F285E82C920D}"/>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2400" b="1">
                <a:ea typeface="+mn-lt"/>
                <a:cs typeface="+mn-lt"/>
              </a:rPr>
              <a:t>Consistent IP Addressing</a:t>
            </a:r>
            <a:r>
              <a:rPr lang="en-US" sz="2400">
                <a:ea typeface="+mn-lt"/>
                <a:cs typeface="+mn-lt"/>
              </a:rPr>
              <a:t>: Devices always receive the same IP address, making it easier to manage and troubleshoot network connections.</a:t>
            </a:r>
            <a:endParaRPr lang="en-US" sz="2400"/>
          </a:p>
          <a:p>
            <a:r>
              <a:rPr lang="en-US" sz="2400" b="1">
                <a:ea typeface="+mn-lt"/>
                <a:cs typeface="+mn-lt"/>
              </a:rPr>
              <a:t>Centralized Management</a:t>
            </a:r>
            <a:r>
              <a:rPr lang="en-US" sz="2400">
                <a:ea typeface="+mn-lt"/>
                <a:cs typeface="+mn-lt"/>
              </a:rPr>
              <a:t>: Administrators can manage IP address assignments from a central DHCP server rather than configuring static IP addresses on individual devices.</a:t>
            </a:r>
            <a:endParaRPr lang="en-US" sz="2400"/>
          </a:p>
          <a:p>
            <a:r>
              <a:rPr lang="en-US" sz="2400" b="1">
                <a:ea typeface="+mn-lt"/>
                <a:cs typeface="+mn-lt"/>
              </a:rPr>
              <a:t>Scalability</a:t>
            </a:r>
            <a:r>
              <a:rPr lang="en-US" sz="2400">
                <a:ea typeface="+mn-lt"/>
                <a:cs typeface="+mn-lt"/>
              </a:rPr>
              <a:t>: DHCP reservations are scalable, allowing administrators to manage IP address assignments for a large number of devices efficiently.</a:t>
            </a:r>
            <a:endParaRPr lang="en-US" sz="2400"/>
          </a:p>
          <a:p>
            <a:r>
              <a:rPr lang="en-US" sz="2400" b="1">
                <a:ea typeface="+mn-lt"/>
                <a:cs typeface="+mn-lt"/>
              </a:rPr>
              <a:t>Flexibility</a:t>
            </a:r>
            <a:r>
              <a:rPr lang="en-US" sz="2400">
                <a:ea typeface="+mn-lt"/>
                <a:cs typeface="+mn-lt"/>
              </a:rPr>
              <a:t>: Administrators can easily modify or remove reservations as needed, providing flexibility in network management.</a:t>
            </a:r>
            <a:endParaRPr lang="en-US" sz="2400"/>
          </a:p>
          <a:p>
            <a:endParaRPr lang="en-US" sz="2400"/>
          </a:p>
        </p:txBody>
      </p:sp>
    </p:spTree>
    <p:extLst>
      <p:ext uri="{BB962C8B-B14F-4D97-AF65-F5344CB8AC3E}">
        <p14:creationId xmlns:p14="http://schemas.microsoft.com/office/powerpoint/2010/main" xmlns="" val="77177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F532B1-32EB-D6C8-FC0A-9B787D0F46BD}"/>
              </a:ext>
            </a:extLst>
          </p:cNvPr>
          <p:cNvSpPr>
            <a:spLocks noGrp="1"/>
          </p:cNvSpPr>
          <p:nvPr>
            <p:ph type="title"/>
          </p:nvPr>
        </p:nvSpPr>
        <p:spPr>
          <a:xfrm>
            <a:off x="838200" y="365125"/>
            <a:ext cx="10515600" cy="1325563"/>
          </a:xfrm>
        </p:spPr>
        <p:txBody>
          <a:bodyPr>
            <a:normAutofit/>
          </a:bodyPr>
          <a:lstStyle/>
          <a:p>
            <a:r>
              <a:rPr lang="en-US" sz="5400"/>
              <a:t>DHCP Relay</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EFB376F-0E29-B1F7-7C8C-D86958255266}"/>
              </a:ext>
            </a:extLst>
          </p:cNvPr>
          <p:cNvSpPr>
            <a:spLocks noGrp="1"/>
          </p:cNvSpPr>
          <p:nvPr>
            <p:ph idx="1"/>
          </p:nvPr>
        </p:nvSpPr>
        <p:spPr>
          <a:xfrm>
            <a:off x="286407" y="1719178"/>
            <a:ext cx="10581290" cy="4777476"/>
          </a:xfrm>
        </p:spPr>
        <p:txBody>
          <a:bodyPr vert="horz" lIns="91440" tIns="45720" rIns="91440" bIns="45720" rtlCol="0" anchor="t">
            <a:normAutofit fontScale="92500" lnSpcReduction="10000"/>
          </a:bodyPr>
          <a:lstStyle/>
          <a:p>
            <a:r>
              <a:rPr lang="en-US" sz="1700">
                <a:solidFill>
                  <a:schemeClr val="accent2"/>
                </a:solidFill>
                <a:latin typeface="Calibri"/>
                <a:ea typeface="+mn-lt"/>
                <a:cs typeface="+mn-lt"/>
              </a:rPr>
              <a:t>DHCP Relay provides a way for DHCP clients to communicate with DHCP servers when none are available on its local </a:t>
            </a:r>
            <a:r>
              <a:rPr lang="en-US" sz="2000">
                <a:solidFill>
                  <a:schemeClr val="accent2"/>
                </a:solidFill>
                <a:latin typeface="Calibri"/>
                <a:ea typeface="+mn-lt"/>
                <a:cs typeface="+mn-lt"/>
              </a:rPr>
              <a:t>subnet.</a:t>
            </a:r>
          </a:p>
          <a:p>
            <a:r>
              <a:rPr lang="en-US" sz="2000">
                <a:solidFill>
                  <a:schemeClr val="accent2"/>
                </a:solidFill>
                <a:latin typeface="Calibri"/>
                <a:ea typeface="+mn-lt"/>
                <a:cs typeface="+mn-lt"/>
              </a:rPr>
              <a:t> A Relay Agent uses IP routing to forward discover messages to a provisioned DHCP server. The relay agent then relays the DHCP offer back to the client network</a:t>
            </a:r>
          </a:p>
          <a:p>
            <a:r>
              <a:rPr lang="en-US" sz="2000">
                <a:latin typeface="Calibri"/>
                <a:ea typeface="Calibri"/>
                <a:cs typeface="Calibri"/>
              </a:rPr>
              <a:t>A DHCP relay agent is a host or router that forwards DHCP packets between clients and servers.</a:t>
            </a:r>
          </a:p>
          <a:p>
            <a:r>
              <a:rPr lang="en-US" sz="2000">
                <a:latin typeface="Calibri"/>
                <a:ea typeface="Calibri"/>
                <a:cs typeface="Calibri"/>
              </a:rPr>
              <a:t>The DHCP relay agent is any TCP/IP host which is used to forward requests and replies between the DHCP server and client when the server is present on a different network. </a:t>
            </a:r>
          </a:p>
          <a:p>
            <a:r>
              <a:rPr lang="en-US" sz="2000">
                <a:latin typeface="Calibri"/>
                <a:ea typeface="Calibri"/>
                <a:cs typeface="Calibri"/>
              </a:rPr>
              <a:t>Relay agents receive DHCP messages and then generate a new DHCP message to send out on another INTERFACE</a:t>
            </a:r>
          </a:p>
          <a:p>
            <a:r>
              <a:rPr lang="en-US" sz="2000">
                <a:latin typeface="Calibri"/>
                <a:ea typeface="Calibri"/>
                <a:cs typeface="Calibri"/>
              </a:rPr>
              <a:t>DHCP relay agents are commonly used in large enterprise networks where the DHCP server is located on a different network segment than the client devices.</a:t>
            </a:r>
          </a:p>
          <a:p>
            <a:r>
              <a:rPr lang="en-US" sz="2000">
                <a:latin typeface="Calibri"/>
                <a:ea typeface="Calibri"/>
                <a:cs typeface="Calibri"/>
              </a:rPr>
              <a:t>The DHCP relay agent listens for DHCP broadcast messages from the client devices and then forwards those messages to the DHCP server, encapsulating them in a unicast packet.</a:t>
            </a:r>
          </a:p>
          <a:p>
            <a:r>
              <a:rPr lang="en-US" sz="2000">
                <a:solidFill>
                  <a:srgbClr val="0D0D0D"/>
                </a:solidFill>
                <a:latin typeface="Calibri"/>
                <a:ea typeface="+mn-lt"/>
                <a:cs typeface="+mn-lt"/>
              </a:rPr>
              <a:t>The DHCP relay agent may be configured with one or more IP addresses of DHCP servers that it can forward requests to when intercepting DHCP discover messages from clients.</a:t>
            </a:r>
            <a:endParaRPr lang="en-US" sz="2000">
              <a:latin typeface="Calibri"/>
              <a:ea typeface="Calibri"/>
              <a:cs typeface="Calibri"/>
            </a:endParaRPr>
          </a:p>
          <a:p>
            <a:endParaRPr lang="en-US" sz="2000">
              <a:latin typeface="Calibri"/>
              <a:ea typeface="Calibri"/>
              <a:cs typeface="Calibri"/>
            </a:endParaRPr>
          </a:p>
        </p:txBody>
      </p:sp>
    </p:spTree>
    <p:extLst>
      <p:ext uri="{BB962C8B-B14F-4D97-AF65-F5344CB8AC3E}">
        <p14:creationId xmlns:p14="http://schemas.microsoft.com/office/powerpoint/2010/main" xmlns="" val="149882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DCC231C8-C761-4B31-9B1C-C6D19248C6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AC56B03-9A84-3254-B1C8-023509C11F23}"/>
              </a:ext>
            </a:extLst>
          </p:cNvPr>
          <p:cNvSpPr>
            <a:spLocks noGrp="1"/>
          </p:cNvSpPr>
          <p:nvPr>
            <p:ph type="title"/>
          </p:nvPr>
        </p:nvSpPr>
        <p:spPr>
          <a:xfrm>
            <a:off x="838200" y="557189"/>
            <a:ext cx="3374136" cy="5567891"/>
          </a:xfrm>
        </p:spPr>
        <p:txBody>
          <a:bodyPr>
            <a:normAutofit/>
          </a:bodyPr>
          <a:lstStyle/>
          <a:p>
            <a:r>
              <a:rPr lang="en-US" sz="5200"/>
              <a:t>contents</a:t>
            </a:r>
          </a:p>
        </p:txBody>
      </p:sp>
      <p:graphicFrame>
        <p:nvGraphicFramePr>
          <p:cNvPr id="5" name="Content Placeholder 2">
            <a:extLst>
              <a:ext uri="{FF2B5EF4-FFF2-40B4-BE49-F238E27FC236}">
                <a16:creationId xmlns:a16="http://schemas.microsoft.com/office/drawing/2014/main" xmlns="" id="{E959DD4B-E302-E8E2-2C9A-94C1C7856A5D}"/>
              </a:ext>
            </a:extLst>
          </p:cNvPr>
          <p:cNvGraphicFramePr>
            <a:graphicFrameLocks noGrp="1"/>
          </p:cNvGraphicFramePr>
          <p:nvPr>
            <p:ph idx="1"/>
            <p:extLst>
              <p:ext uri="{D42A27DB-BD31-4B8C-83A1-F6EECF244321}">
                <p14:modId xmlns:p14="http://schemas.microsoft.com/office/powerpoint/2010/main" xmlns="" val="42472105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75639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ABDCEEC-CFAC-C03F-AA75-A6225939549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DHCP Relay</a:t>
            </a:r>
          </a:p>
        </p:txBody>
      </p:sp>
      <p:pic>
        <p:nvPicPr>
          <p:cNvPr id="4" name="Content Placeholder 3" descr="A diagram of a network&#10;&#10;Description automatically generated">
            <a:extLst>
              <a:ext uri="{FF2B5EF4-FFF2-40B4-BE49-F238E27FC236}">
                <a16:creationId xmlns:a16="http://schemas.microsoft.com/office/drawing/2014/main" xmlns="" id="{56360502-92A5-655F-5414-AB9F4CE82C51}"/>
              </a:ext>
            </a:extLst>
          </p:cNvPr>
          <p:cNvPicPr>
            <a:picLocks noGrp="1" noChangeAspect="1"/>
          </p:cNvPicPr>
          <p:nvPr>
            <p:ph idx="1"/>
          </p:nvPr>
        </p:nvPicPr>
        <p:blipFill>
          <a:blip r:embed="rId2" cstate="print"/>
          <a:stretch>
            <a:fillRect/>
          </a:stretch>
        </p:blipFill>
        <p:spPr>
          <a:xfrm>
            <a:off x="4777316" y="1274963"/>
            <a:ext cx="6780700" cy="4305744"/>
          </a:xfrm>
          <a:prstGeom prst="rect">
            <a:avLst/>
          </a:prstGeom>
        </p:spPr>
      </p:pic>
    </p:spTree>
    <p:extLst>
      <p:ext uri="{BB962C8B-B14F-4D97-AF65-F5344CB8AC3E}">
        <p14:creationId xmlns:p14="http://schemas.microsoft.com/office/powerpoint/2010/main" xmlns="" val="4082471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7C8A88-2B96-1E81-94B2-70B4DA5B140E}"/>
              </a:ext>
            </a:extLst>
          </p:cNvPr>
          <p:cNvSpPr>
            <a:spLocks noGrp="1"/>
          </p:cNvSpPr>
          <p:nvPr>
            <p:ph type="title"/>
          </p:nvPr>
        </p:nvSpPr>
        <p:spPr>
          <a:xfrm>
            <a:off x="1043631" y="809898"/>
            <a:ext cx="9942716" cy="1554480"/>
          </a:xfrm>
        </p:spPr>
        <p:txBody>
          <a:bodyPr anchor="ctr">
            <a:normAutofit/>
          </a:bodyPr>
          <a:lstStyle/>
          <a:p>
            <a:r>
              <a:rPr lang="en-US" sz="4800" smtClean="0"/>
              <a:t>Troubleshooting </a:t>
            </a:r>
            <a:r>
              <a:rPr lang="en-US" sz="4800" dirty="0"/>
              <a:t>In DHCP</a:t>
            </a:r>
          </a:p>
        </p:txBody>
      </p:sp>
      <p:sp>
        <p:nvSpPr>
          <p:cNvPr id="3" name="Content Placeholder 2">
            <a:extLst>
              <a:ext uri="{FF2B5EF4-FFF2-40B4-BE49-F238E27FC236}">
                <a16:creationId xmlns:a16="http://schemas.microsoft.com/office/drawing/2014/main" xmlns="" id="{133C913A-D079-0DAC-2368-3A2FEB71FE86}"/>
              </a:ext>
            </a:extLst>
          </p:cNvPr>
          <p:cNvSpPr>
            <a:spLocks noGrp="1"/>
          </p:cNvSpPr>
          <p:nvPr>
            <p:ph idx="1"/>
          </p:nvPr>
        </p:nvSpPr>
        <p:spPr>
          <a:xfrm>
            <a:off x="1045028" y="2268660"/>
            <a:ext cx="9954456" cy="3873520"/>
          </a:xfrm>
        </p:spPr>
        <p:txBody>
          <a:bodyPr vert="horz" lIns="91440" tIns="45720" rIns="91440" bIns="45720" rtlCol="0" anchor="ctr">
            <a:normAutofit/>
          </a:bodyPr>
          <a:lstStyle/>
          <a:p>
            <a:pPr marL="0" indent="0">
              <a:buNone/>
            </a:pPr>
            <a:r>
              <a:rPr lang="en-US" sz="2400">
                <a:solidFill>
                  <a:schemeClr val="accent2"/>
                </a:solidFill>
                <a:latin typeface="Calibri"/>
                <a:ea typeface="Calibri"/>
                <a:cs typeface="Calibri"/>
              </a:rPr>
              <a:t>There are a number of reasons that can cause DHCP problems, for example</a:t>
            </a:r>
            <a:r>
              <a:rPr lang="en-US" sz="2400">
                <a:latin typeface="Calibri"/>
                <a:ea typeface="Calibri"/>
                <a:cs typeface="Calibri"/>
              </a:rPr>
              <a:t>;</a:t>
            </a:r>
            <a:endParaRPr lang="en-US" sz="2400"/>
          </a:p>
          <a:p>
            <a:r>
              <a:rPr lang="en-US" sz="2400">
                <a:latin typeface="Calibri"/>
                <a:ea typeface="Calibri"/>
                <a:cs typeface="Calibri"/>
              </a:rPr>
              <a:t> Errors in configuration.</a:t>
            </a:r>
            <a:endParaRPr lang="en-US" sz="2400"/>
          </a:p>
          <a:p>
            <a:r>
              <a:rPr lang="en-US" sz="2400">
                <a:latin typeface="Calibri"/>
                <a:ea typeface="Calibri"/>
                <a:cs typeface="Calibri"/>
              </a:rPr>
              <a:t> Software defects in operating systems</a:t>
            </a:r>
            <a:endParaRPr lang="en-US" sz="2400"/>
          </a:p>
          <a:p>
            <a:r>
              <a:rPr lang="en-US" sz="2400">
                <a:latin typeface="Calibri"/>
                <a:ea typeface="Calibri"/>
                <a:cs typeface="Calibri"/>
              </a:rPr>
              <a:t> Corrupt or deleted NIC drivers </a:t>
            </a:r>
            <a:endParaRPr lang="en-US" sz="2400"/>
          </a:p>
          <a:p>
            <a:r>
              <a:rPr lang="en-US" sz="2400">
                <a:latin typeface="Calibri"/>
                <a:ea typeface="Calibri"/>
                <a:cs typeface="Calibri"/>
              </a:rPr>
              <a:t> DHCP/BOOTP relay agents.</a:t>
            </a:r>
            <a:endParaRPr lang="en-US" sz="2400"/>
          </a:p>
          <a:p>
            <a:endParaRPr lang="en-US" sz="2400"/>
          </a:p>
        </p:txBody>
      </p:sp>
      <p:cxnSp>
        <p:nvCxnSpPr>
          <p:cNvPr id="17" name="Straight Connector 16">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5291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B4FE9-F1B5-2F57-3084-57B313635183}"/>
              </a:ext>
            </a:extLst>
          </p:cNvPr>
          <p:cNvSpPr>
            <a:spLocks noGrp="1"/>
          </p:cNvSpPr>
          <p:nvPr>
            <p:ph type="title"/>
          </p:nvPr>
        </p:nvSpPr>
        <p:spPr>
          <a:xfrm>
            <a:off x="838200" y="1336390"/>
            <a:ext cx="6155988" cy="1182927"/>
          </a:xfrm>
        </p:spPr>
        <p:txBody>
          <a:bodyPr anchor="b">
            <a:normAutofit fontScale="90000"/>
          </a:bodyPr>
          <a:lstStyle/>
          <a:p>
            <a:r>
              <a:rPr lang="en-US" sz="5200"/>
              <a:t>Troubleshooting steps</a:t>
            </a:r>
          </a:p>
        </p:txBody>
      </p:sp>
      <p:cxnSp>
        <p:nvCxnSpPr>
          <p:cNvPr id="24" name="Straight Connector 23">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C2C0CAE-8E69-03F2-7398-6C39814D389C}"/>
              </a:ext>
            </a:extLst>
          </p:cNvPr>
          <p:cNvSpPr>
            <a:spLocks noGrp="1"/>
          </p:cNvSpPr>
          <p:nvPr>
            <p:ph idx="1"/>
          </p:nvPr>
        </p:nvSpPr>
        <p:spPr>
          <a:xfrm>
            <a:off x="832530" y="2513029"/>
            <a:ext cx="6161658" cy="3818910"/>
          </a:xfrm>
        </p:spPr>
        <p:txBody>
          <a:bodyPr vert="horz" lIns="91440" tIns="45720" rIns="91440" bIns="45720" rtlCol="0" anchor="t">
            <a:normAutofit/>
          </a:bodyPr>
          <a:lstStyle/>
          <a:p>
            <a:r>
              <a:rPr lang="en-US" sz="2000">
                <a:solidFill>
                  <a:schemeClr val="tx1">
                    <a:alpha val="80000"/>
                  </a:schemeClr>
                </a:solidFill>
                <a:latin typeface="Calibri"/>
                <a:ea typeface="Calibri"/>
                <a:cs typeface="Calibri"/>
              </a:rPr>
              <a:t>Check Physical Connection</a:t>
            </a:r>
            <a:endParaRPr lang="en-US" sz="2000">
              <a:solidFill>
                <a:schemeClr val="tx1">
                  <a:alpha val="80000"/>
                </a:schemeClr>
              </a:solidFill>
            </a:endParaRPr>
          </a:p>
          <a:p>
            <a:r>
              <a:rPr lang="en-US" sz="2000">
                <a:solidFill>
                  <a:schemeClr val="tx1">
                    <a:alpha val="80000"/>
                  </a:schemeClr>
                </a:solidFill>
                <a:latin typeface="Calibri"/>
                <a:ea typeface="Calibri"/>
                <a:cs typeface="Calibri"/>
              </a:rPr>
              <a:t> Check for IP address conflict</a:t>
            </a:r>
            <a:endParaRPr lang="en-US" sz="2000">
              <a:solidFill>
                <a:schemeClr val="tx1">
                  <a:alpha val="80000"/>
                </a:schemeClr>
              </a:solidFill>
            </a:endParaRPr>
          </a:p>
          <a:p>
            <a:r>
              <a:rPr lang="en-US" sz="2000">
                <a:solidFill>
                  <a:schemeClr val="tx1">
                    <a:alpha val="80000"/>
                  </a:schemeClr>
                </a:solidFill>
                <a:latin typeface="Calibri"/>
                <a:ea typeface="Calibri"/>
                <a:cs typeface="Calibri"/>
              </a:rPr>
              <a:t>  Test connectivity with other clients using static IP addresses</a:t>
            </a:r>
            <a:endParaRPr lang="en-US" sz="2000">
              <a:solidFill>
                <a:schemeClr val="tx1">
                  <a:alpha val="80000"/>
                </a:schemeClr>
              </a:solidFill>
            </a:endParaRPr>
          </a:p>
          <a:p>
            <a:r>
              <a:rPr lang="en-US" sz="2000">
                <a:solidFill>
                  <a:schemeClr val="tx1">
                    <a:alpha val="80000"/>
                  </a:schemeClr>
                </a:solidFill>
                <a:latin typeface="Calibri"/>
                <a:ea typeface="Calibri"/>
                <a:cs typeface="Calibri"/>
              </a:rPr>
              <a:t>  Confirm switch port configuration</a:t>
            </a:r>
            <a:endParaRPr lang="en-US" sz="2000">
              <a:solidFill>
                <a:schemeClr val="tx1">
                  <a:alpha val="80000"/>
                </a:schemeClr>
              </a:solidFill>
            </a:endParaRPr>
          </a:p>
          <a:p>
            <a:r>
              <a:rPr lang="en-US" sz="2000">
                <a:solidFill>
                  <a:schemeClr val="tx1">
                    <a:alpha val="80000"/>
                  </a:schemeClr>
                </a:solidFill>
                <a:latin typeface="Calibri"/>
                <a:ea typeface="Calibri"/>
                <a:cs typeface="Calibri"/>
              </a:rPr>
              <a:t>Verify the source of the client’s address</a:t>
            </a:r>
            <a:endParaRPr lang="en-US" sz="2000">
              <a:solidFill>
                <a:schemeClr val="tx1">
                  <a:alpha val="80000"/>
                </a:schemeClr>
              </a:solidFill>
            </a:endParaRPr>
          </a:p>
          <a:p>
            <a:r>
              <a:rPr lang="en-US" sz="2000">
                <a:solidFill>
                  <a:schemeClr val="tx1">
                    <a:alpha val="80000"/>
                  </a:schemeClr>
                </a:solidFill>
                <a:latin typeface="Calibri"/>
                <a:ea typeface="Calibri"/>
                <a:cs typeface="Calibri"/>
              </a:rPr>
              <a:t>Use Nmap, </a:t>
            </a:r>
            <a:r>
              <a:rPr lang="en-US" sz="2000" err="1">
                <a:solidFill>
                  <a:schemeClr val="tx1">
                    <a:alpha val="80000"/>
                  </a:schemeClr>
                </a:solidFill>
                <a:latin typeface="Calibri"/>
                <a:ea typeface="Calibri"/>
                <a:cs typeface="Calibri"/>
              </a:rPr>
              <a:t>tcpdump</a:t>
            </a:r>
            <a:r>
              <a:rPr lang="en-US" sz="2000">
                <a:solidFill>
                  <a:schemeClr val="tx1">
                    <a:alpha val="80000"/>
                  </a:schemeClr>
                </a:solidFill>
                <a:latin typeface="Calibri"/>
                <a:ea typeface="Calibri"/>
                <a:cs typeface="Calibri"/>
              </a:rPr>
              <a:t>, and Wireshark to discover why your enterprise switch and clients aren't communicating IP configurations correctly.</a:t>
            </a:r>
            <a:endParaRPr lang="en-US" sz="2000">
              <a:solidFill>
                <a:schemeClr val="tx1">
                  <a:alpha val="80000"/>
                </a:schemeClr>
              </a:solidFill>
            </a:endParaRPr>
          </a:p>
          <a:p>
            <a:endParaRPr lang="en-US" sz="2000">
              <a:solidFill>
                <a:schemeClr val="tx1">
                  <a:alpha val="80000"/>
                </a:schemeClr>
              </a:solidFill>
            </a:endParaRPr>
          </a:p>
        </p:txBody>
      </p:sp>
      <p:pic>
        <p:nvPicPr>
          <p:cNvPr id="7" name="Graphic 6" descr="Computer">
            <a:extLst>
              <a:ext uri="{FF2B5EF4-FFF2-40B4-BE49-F238E27FC236}">
                <a16:creationId xmlns:a16="http://schemas.microsoft.com/office/drawing/2014/main" xmlns="" id="{2FE34817-F773-8F68-A028-3307961138F7}"/>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7572653" y="1980885"/>
            <a:ext cx="3548404" cy="3548404"/>
          </a:xfrm>
          <a:prstGeom prst="rect">
            <a:avLst/>
          </a:prstGeom>
        </p:spPr>
      </p:pic>
      <p:sp>
        <p:nvSpPr>
          <p:cNvPr id="2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xmlns="" val="2944906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C6D58-C0E6-C0D9-1871-60CA981AE14B}"/>
              </a:ext>
            </a:extLst>
          </p:cNvPr>
          <p:cNvSpPr>
            <a:spLocks noGrp="1"/>
          </p:cNvSpPr>
          <p:nvPr>
            <p:ph type="title"/>
          </p:nvPr>
        </p:nvSpPr>
        <p:spPr/>
        <p:txBody>
          <a:bodyPr/>
          <a:lstStyle/>
          <a:p>
            <a:r>
              <a:rPr lang="en-US"/>
              <a:t>DHCP Installation steps in Centos</a:t>
            </a:r>
          </a:p>
        </p:txBody>
      </p:sp>
      <p:graphicFrame>
        <p:nvGraphicFramePr>
          <p:cNvPr id="5" name="Content Placeholder 2">
            <a:extLst>
              <a:ext uri="{FF2B5EF4-FFF2-40B4-BE49-F238E27FC236}">
                <a16:creationId xmlns:a16="http://schemas.microsoft.com/office/drawing/2014/main" xmlns="" id="{49A9D18C-F219-EE01-2FF6-08D220F8036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02522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B4CFA-D1BA-C21F-D16E-0BD05D1B87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1A4E87A-9B6F-7F2D-C926-06017554A69E}"/>
              </a:ext>
            </a:extLst>
          </p:cNvPr>
          <p:cNvSpPr>
            <a:spLocks noGrp="1"/>
          </p:cNvSpPr>
          <p:nvPr>
            <p:ph idx="1"/>
          </p:nvPr>
        </p:nvSpPr>
        <p:spPr/>
        <p:txBody>
          <a:bodyPr vert="horz" lIns="91440" tIns="45720" rIns="91440" bIns="45720" rtlCol="0" anchor="t">
            <a:normAutofit/>
          </a:bodyPr>
          <a:lstStyle/>
          <a:p>
            <a:pPr marL="0" indent="0">
              <a:buNone/>
            </a:pPr>
            <a:r>
              <a:rPr lang="en-US" sz="1800" b="1">
                <a:solidFill>
                  <a:srgbClr val="FF0000"/>
                </a:solidFill>
                <a:latin typeface="Calibri"/>
                <a:ea typeface="+mn-lt"/>
                <a:cs typeface="+mn-lt"/>
              </a:rPr>
              <a:t>Step 1: Install DHCP Server Package:</a:t>
            </a:r>
            <a:r>
              <a:rPr lang="en-US" sz="1800">
                <a:solidFill>
                  <a:srgbClr val="FF0000"/>
                </a:solidFill>
                <a:latin typeface="Calibri"/>
                <a:ea typeface="+mn-lt"/>
                <a:cs typeface="+mn-lt"/>
              </a:rPr>
              <a:t> </a:t>
            </a:r>
          </a:p>
          <a:p>
            <a:pPr marL="0" indent="0">
              <a:buNone/>
            </a:pPr>
            <a:r>
              <a:rPr lang="en-US" sz="1800">
                <a:solidFill>
                  <a:srgbClr val="0D0D0D"/>
                </a:solidFill>
                <a:latin typeface="Calibri"/>
                <a:ea typeface="+mn-lt"/>
                <a:cs typeface="+mn-lt"/>
              </a:rPr>
              <a:t>Use the </a:t>
            </a:r>
            <a:r>
              <a:rPr lang="en-US" sz="1800" b="1">
                <a:solidFill>
                  <a:srgbClr val="0D0D0D"/>
                </a:solidFill>
                <a:latin typeface="Calibri"/>
                <a:cs typeface="Calibri"/>
              </a:rPr>
              <a:t>yum</a:t>
            </a:r>
            <a:r>
              <a:rPr lang="en-US" sz="1800">
                <a:solidFill>
                  <a:srgbClr val="0D0D0D"/>
                </a:solidFill>
                <a:latin typeface="Calibri"/>
                <a:ea typeface="+mn-lt"/>
                <a:cs typeface="+mn-lt"/>
              </a:rPr>
              <a:t> package manager to install the DHCP server package</a:t>
            </a:r>
          </a:p>
          <a:p>
            <a:pPr>
              <a:buNone/>
            </a:pPr>
            <a:r>
              <a:rPr lang="en-US" sz="1800" i="1" err="1">
                <a:solidFill>
                  <a:srgbClr val="FF0000"/>
                </a:solidFill>
                <a:latin typeface="Calibri"/>
                <a:ea typeface="+mn-lt"/>
                <a:cs typeface="+mn-lt"/>
              </a:rPr>
              <a:t>sudo</a:t>
            </a:r>
            <a:r>
              <a:rPr lang="en-US" sz="1800" i="1">
                <a:solidFill>
                  <a:srgbClr val="FF0000"/>
                </a:solidFill>
                <a:latin typeface="Calibri"/>
                <a:ea typeface="+mn-lt"/>
                <a:cs typeface="+mn-lt"/>
              </a:rPr>
              <a:t> yum install </a:t>
            </a:r>
            <a:r>
              <a:rPr lang="en-US" sz="1800" i="1" err="1">
                <a:solidFill>
                  <a:srgbClr val="FF0000"/>
                </a:solidFill>
                <a:latin typeface="Calibri"/>
                <a:ea typeface="+mn-lt"/>
                <a:cs typeface="+mn-lt"/>
              </a:rPr>
              <a:t>dhcp</a:t>
            </a:r>
            <a:endParaRPr lang="en-US" sz="1800" i="1" err="1">
              <a:solidFill>
                <a:srgbClr val="FF0000"/>
              </a:solidFill>
              <a:latin typeface="Calibri"/>
              <a:cs typeface="Calibri"/>
            </a:endParaRPr>
          </a:p>
          <a:p>
            <a:pPr>
              <a:buNone/>
            </a:pPr>
            <a:r>
              <a:rPr lang="en-US" sz="1200" b="1">
                <a:solidFill>
                  <a:srgbClr val="0D0D0D"/>
                </a:solidFill>
                <a:ea typeface="+mn-lt"/>
                <a:cs typeface="+mn-lt"/>
              </a:rPr>
              <a:t>Step 2: Configure DHCP Server</a:t>
            </a:r>
            <a:endParaRPr lang="en-US">
              <a:solidFill>
                <a:srgbClr val="000000"/>
              </a:solidFill>
              <a:ea typeface="+mn-lt"/>
              <a:cs typeface="+mn-lt"/>
            </a:endParaRPr>
          </a:p>
          <a:p>
            <a:pPr>
              <a:buNone/>
            </a:pPr>
            <a:r>
              <a:rPr lang="en-US" sz="1200">
                <a:solidFill>
                  <a:srgbClr val="0D0D0D"/>
                </a:solidFill>
                <a:ea typeface="+mn-lt"/>
                <a:cs typeface="+mn-lt"/>
              </a:rPr>
              <a:t> Edit the DHCP configuration file </a:t>
            </a:r>
            <a:r>
              <a:rPr lang="en-US" sz="1800" b="1">
                <a:solidFill>
                  <a:srgbClr val="0D0D0D"/>
                </a:solidFill>
                <a:latin typeface="Consolas"/>
                <a:cs typeface="Calibri"/>
              </a:rPr>
              <a:t>/</a:t>
            </a:r>
            <a:r>
              <a:rPr lang="en-US" sz="1800" b="1" err="1">
                <a:solidFill>
                  <a:srgbClr val="0D0D0D"/>
                </a:solidFill>
                <a:latin typeface="Consolas"/>
                <a:cs typeface="Calibri"/>
              </a:rPr>
              <a:t>etc</a:t>
            </a:r>
            <a:r>
              <a:rPr lang="en-US" sz="1800" b="1">
                <a:solidFill>
                  <a:srgbClr val="0D0D0D"/>
                </a:solidFill>
                <a:latin typeface="Consolas"/>
                <a:cs typeface="Calibri"/>
              </a:rPr>
              <a:t>/</a:t>
            </a:r>
            <a:r>
              <a:rPr lang="en-US" sz="1800" b="1" err="1">
                <a:solidFill>
                  <a:srgbClr val="0D0D0D"/>
                </a:solidFill>
                <a:latin typeface="Consolas"/>
                <a:cs typeface="Calibri"/>
              </a:rPr>
              <a:t>dhcp</a:t>
            </a:r>
            <a:r>
              <a:rPr lang="en-US" sz="1800" b="1">
                <a:solidFill>
                  <a:srgbClr val="0D0D0D"/>
                </a:solidFill>
                <a:latin typeface="Consolas"/>
                <a:cs typeface="Calibri"/>
              </a:rPr>
              <a:t>/</a:t>
            </a:r>
            <a:r>
              <a:rPr lang="en-US" sz="1800" b="1" err="1">
                <a:solidFill>
                  <a:srgbClr val="0D0D0D"/>
                </a:solidFill>
                <a:latin typeface="Consolas"/>
                <a:cs typeface="Calibri"/>
              </a:rPr>
              <a:t>dhcpd.conf</a:t>
            </a:r>
            <a:r>
              <a:rPr lang="en-US" sz="1200">
                <a:solidFill>
                  <a:srgbClr val="0D0D0D"/>
                </a:solidFill>
                <a:ea typeface="+mn-lt"/>
                <a:cs typeface="+mn-lt"/>
              </a:rPr>
              <a:t> with your preferred text editor.</a:t>
            </a:r>
            <a:endParaRPr lang="en-US"/>
          </a:p>
          <a:p>
            <a:pPr marL="0" indent="0">
              <a:buNone/>
            </a:pPr>
            <a:r>
              <a:rPr lang="en-US" sz="1100" err="1">
                <a:solidFill>
                  <a:srgbClr val="FF0000"/>
                </a:solidFill>
                <a:ea typeface="+mn-lt"/>
                <a:cs typeface="+mn-lt"/>
              </a:rPr>
              <a:t>sudo</a:t>
            </a:r>
            <a:r>
              <a:rPr lang="en-US" sz="1100">
                <a:solidFill>
                  <a:srgbClr val="FF0000"/>
                </a:solidFill>
                <a:ea typeface="+mn-lt"/>
                <a:cs typeface="+mn-lt"/>
              </a:rPr>
              <a:t> nano /etc/dhcp/dhcpd.conf</a:t>
            </a:r>
            <a:endParaRPr lang="en-US">
              <a:solidFill>
                <a:srgbClr val="FF0000"/>
              </a:solidFill>
            </a:endParaRPr>
          </a:p>
        </p:txBody>
      </p:sp>
    </p:spTree>
    <p:extLst>
      <p:ext uri="{BB962C8B-B14F-4D97-AF65-F5344CB8AC3E}">
        <p14:creationId xmlns:p14="http://schemas.microsoft.com/office/powerpoint/2010/main" xmlns="" val="4280627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F38B949-5C00-EA68-7454-6C37F38EB6F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DHCP?</a:t>
            </a:r>
          </a:p>
        </p:txBody>
      </p:sp>
      <p:sp>
        <p:nvSpPr>
          <p:cNvPr id="3" name="Content Placeholder 2">
            <a:extLst>
              <a:ext uri="{FF2B5EF4-FFF2-40B4-BE49-F238E27FC236}">
                <a16:creationId xmlns:a16="http://schemas.microsoft.com/office/drawing/2014/main" xmlns="" id="{A71AAA02-2035-9BB6-5956-77B88DC976C1}"/>
              </a:ext>
            </a:extLst>
          </p:cNvPr>
          <p:cNvSpPr>
            <a:spLocks noGrp="1"/>
          </p:cNvSpPr>
          <p:nvPr>
            <p:ph idx="1"/>
          </p:nvPr>
        </p:nvSpPr>
        <p:spPr>
          <a:xfrm>
            <a:off x="412954" y="1728262"/>
            <a:ext cx="11321772" cy="4850938"/>
          </a:xfrm>
        </p:spPr>
        <p:txBody>
          <a:bodyPr vert="horz" lIns="0" tIns="0" rIns="0" bIns="0" rtlCol="0" anchor="ctr">
            <a:normAutofit/>
          </a:bodyPr>
          <a:lstStyle/>
          <a:p>
            <a:r>
              <a:rPr lang="en-US" sz="2000">
                <a:latin typeface="Calibri"/>
                <a:ea typeface="+mn-lt"/>
                <a:cs typeface="+mn-lt"/>
              </a:rPr>
              <a:t>Dynamic Host Configuration Protocol (DHCP) is a network management protocol used to automatically assign IP addresses and other network configuration information to devices on a network</a:t>
            </a:r>
          </a:p>
          <a:p>
            <a:r>
              <a:rPr lang="en-US" sz="2000">
                <a:solidFill>
                  <a:schemeClr val="accent1"/>
                </a:solidFill>
                <a:latin typeface="Calibri"/>
                <a:ea typeface="+mn-lt"/>
                <a:cs typeface="Segoe UI"/>
              </a:rPr>
              <a:t>Dynamic Host Configuration Protocol (DHCP) is a client/server protocol that automatically provides an Internet Protocol (IP) host with its IP address and other related configuration information such as the subnet mask and default gateway</a:t>
            </a:r>
            <a:endParaRPr lang="en-US" sz="2000">
              <a:solidFill>
                <a:schemeClr val="accent1"/>
              </a:solidFill>
              <a:latin typeface="Calibri"/>
              <a:ea typeface="+mn-lt"/>
              <a:cs typeface="+mn-lt"/>
            </a:endParaRPr>
          </a:p>
          <a:p>
            <a:r>
              <a:rPr lang="en-US" sz="2000">
                <a:latin typeface="Calibri"/>
                <a:ea typeface="+mn-lt"/>
                <a:cs typeface="+mn-lt"/>
              </a:rPr>
              <a:t>The Dynamic Host Configuration Protocol (DHCP) is a protocol employed within Internet Protocol (IP) networks, operating on a client-server model, where DHCP servers manage a pool of IP addresses and lease them out to DHCP-enabled clients when they connect to the network</a:t>
            </a:r>
          </a:p>
          <a:p>
            <a:r>
              <a:rPr lang="en-US" sz="2000">
                <a:latin typeface="Calibri"/>
                <a:ea typeface="+mn-lt"/>
                <a:cs typeface="+mn-lt"/>
              </a:rPr>
              <a:t> This process simplifies network administration and eliminates the need for manual configuration, especially in large networks where managing IP addresses individually would be impractical.</a:t>
            </a:r>
          </a:p>
          <a:p>
            <a:r>
              <a:rPr lang="en-US" sz="2000">
                <a:latin typeface="Calibri"/>
                <a:ea typeface="+mn-lt"/>
                <a:cs typeface="+mn-lt"/>
              </a:rPr>
              <a:t>DHCP also supports dynamic allocation of IP addresses, meaning that IP addresses are leased to clients for a specific period of time. After the lease expires, the client must renew its lease or request a new IP address. This dynamic allocation allows for efficient use of IP addresses, as addresses that are no longer in use can be reclaimed and assigned to other devices.</a:t>
            </a:r>
            <a:endParaRPr lang="en-US" sz="2000">
              <a:latin typeface="Calibri"/>
              <a:cs typeface="Calibri"/>
            </a:endParaRPr>
          </a:p>
        </p:txBody>
      </p:sp>
    </p:spTree>
    <p:extLst>
      <p:ext uri="{BB962C8B-B14F-4D97-AF65-F5344CB8AC3E}">
        <p14:creationId xmlns:p14="http://schemas.microsoft.com/office/powerpoint/2010/main" xmlns="" val="306014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A82B294-2BE5-504C-B2EA-CC20C3DEE6D4}"/>
              </a:ext>
            </a:extLst>
          </p:cNvPr>
          <p:cNvSpPr>
            <a:spLocks noGrp="1"/>
          </p:cNvSpPr>
          <p:nvPr>
            <p:ph type="title"/>
          </p:nvPr>
        </p:nvSpPr>
        <p:spPr>
          <a:xfrm>
            <a:off x="838200" y="557188"/>
            <a:ext cx="10515600" cy="1133499"/>
          </a:xfrm>
        </p:spPr>
        <p:txBody>
          <a:bodyPr>
            <a:normAutofit/>
          </a:bodyPr>
          <a:lstStyle/>
          <a:p>
            <a:r>
              <a:rPr lang="en-US" sz="5200"/>
              <a:t>Why use  DHCP ?</a:t>
            </a:r>
          </a:p>
        </p:txBody>
      </p:sp>
      <p:graphicFrame>
        <p:nvGraphicFramePr>
          <p:cNvPr id="29" name="Content Placeholder 2">
            <a:extLst>
              <a:ext uri="{FF2B5EF4-FFF2-40B4-BE49-F238E27FC236}">
                <a16:creationId xmlns:a16="http://schemas.microsoft.com/office/drawing/2014/main" xmlns="" id="{E55C7449-96C8-8E70-08FD-67193D30E73D}"/>
              </a:ext>
            </a:extLst>
          </p:cNvPr>
          <p:cNvGraphicFramePr>
            <a:graphicFrameLocks noGrp="1"/>
          </p:cNvGraphicFramePr>
          <p:nvPr>
            <p:ph idx="1"/>
            <p:extLst>
              <p:ext uri="{D42A27DB-BD31-4B8C-83A1-F6EECF244321}">
                <p14:modId xmlns:p14="http://schemas.microsoft.com/office/powerpoint/2010/main" xmlns="" val="2094508893"/>
              </p:ext>
            </p:extLst>
          </p:nvPr>
        </p:nvGraphicFramePr>
        <p:xfrm>
          <a:off x="838200" y="159558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29447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65DBBEF-238B-476B-96AB-8AAC3224EC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2405827-DB8D-3C5B-7CC3-BCFD9AD3145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How DHCP Works ?</a:t>
            </a:r>
          </a:p>
        </p:txBody>
      </p:sp>
      <p:sp>
        <p:nvSpPr>
          <p:cNvPr id="11"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handshake&#10;&#10;Description automatically generated">
            <a:extLst>
              <a:ext uri="{FF2B5EF4-FFF2-40B4-BE49-F238E27FC236}">
                <a16:creationId xmlns:a16="http://schemas.microsoft.com/office/drawing/2014/main" xmlns="" id="{2CCF16E0-D98E-6498-1042-3C2FFF7CB9B4}"/>
              </a:ext>
            </a:extLst>
          </p:cNvPr>
          <p:cNvPicPr>
            <a:picLocks noGrp="1" noChangeAspect="1"/>
          </p:cNvPicPr>
          <p:nvPr>
            <p:ph idx="1"/>
          </p:nvPr>
        </p:nvPicPr>
        <p:blipFill>
          <a:blip r:embed="rId2" cstate="print"/>
          <a:stretch>
            <a:fillRect/>
          </a:stretch>
        </p:blipFill>
        <p:spPr>
          <a:xfrm>
            <a:off x="4429026" y="309401"/>
            <a:ext cx="7420740" cy="6312407"/>
          </a:xfrm>
          <a:prstGeom prst="rect">
            <a:avLst/>
          </a:prstGeom>
        </p:spPr>
      </p:pic>
    </p:spTree>
    <p:extLst>
      <p:ext uri="{BB962C8B-B14F-4D97-AF65-F5344CB8AC3E}">
        <p14:creationId xmlns:p14="http://schemas.microsoft.com/office/powerpoint/2010/main" xmlns="" val="3305242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8C15648-D4DC-78EC-AD77-7F6851C2F05C}"/>
              </a:ext>
            </a:extLst>
          </p:cNvPr>
          <p:cNvSpPr>
            <a:spLocks noGrp="1"/>
          </p:cNvSpPr>
          <p:nvPr>
            <p:ph type="title"/>
          </p:nvPr>
        </p:nvSpPr>
        <p:spPr>
          <a:xfrm>
            <a:off x="630936" y="639520"/>
            <a:ext cx="3429000" cy="1719072"/>
          </a:xfrm>
        </p:spPr>
        <p:txBody>
          <a:bodyPr anchor="b">
            <a:normAutofit/>
          </a:bodyPr>
          <a:lstStyle/>
          <a:p>
            <a:r>
              <a:rPr lang="en-US" sz="2600">
                <a:ea typeface="+mn-lt"/>
                <a:cs typeface="+mn-lt"/>
              </a:rPr>
              <a:t>Procedure for a DHCP client to dynamically obtain an IP </a:t>
            </a:r>
            <a:r>
              <a:rPr lang="en-US" sz="2600" err="1">
                <a:ea typeface="+mn-lt"/>
                <a:cs typeface="+mn-lt"/>
              </a:rPr>
              <a:t>addres</a:t>
            </a:r>
            <a:endParaRPr lang="en-US" sz="2600" err="1"/>
          </a:p>
        </p:txBody>
      </p:sp>
      <p:sp>
        <p:nvSpPr>
          <p:cNvPr id="20"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1074F68-4896-C249-4FEE-3623269F35FE}"/>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latin typeface="Calibri"/>
                <a:ea typeface="Calibri"/>
                <a:cs typeface="Arial"/>
              </a:rPr>
              <a:t>To obtain a valid dynamic IP address, a DHCP client exchanges different messages with the server at different stages. Generally, the DHCP client and server interact in the following Steps</a:t>
            </a:r>
          </a:p>
          <a:p>
            <a:endParaRPr lang="en-US" sz="2200">
              <a:latin typeface="Arial"/>
              <a:cs typeface="Arial"/>
            </a:endParaRPr>
          </a:p>
          <a:p>
            <a:endParaRPr lang="en-US" sz="2200"/>
          </a:p>
        </p:txBody>
      </p:sp>
      <p:pic>
        <p:nvPicPr>
          <p:cNvPr id="5" name="Picture 4" descr="A diagram of a service&#10;&#10;Description automatically generated">
            <a:extLst>
              <a:ext uri="{FF2B5EF4-FFF2-40B4-BE49-F238E27FC236}">
                <a16:creationId xmlns:a16="http://schemas.microsoft.com/office/drawing/2014/main" xmlns="" id="{F43792CA-DA65-A92C-3CDB-DC731136CBD8}"/>
              </a:ext>
            </a:extLst>
          </p:cNvPr>
          <p:cNvPicPr>
            <a:picLocks noChangeAspect="1"/>
          </p:cNvPicPr>
          <p:nvPr/>
        </p:nvPicPr>
        <p:blipFill>
          <a:blip r:embed="rId2" cstate="print"/>
          <a:stretch>
            <a:fillRect/>
          </a:stretch>
        </p:blipFill>
        <p:spPr>
          <a:xfrm>
            <a:off x="4654296" y="1124883"/>
            <a:ext cx="6903720" cy="4608233"/>
          </a:xfrm>
          <a:prstGeom prst="rect">
            <a:avLst/>
          </a:prstGeom>
        </p:spPr>
      </p:pic>
    </p:spTree>
    <p:extLst>
      <p:ext uri="{BB962C8B-B14F-4D97-AF65-F5344CB8AC3E}">
        <p14:creationId xmlns:p14="http://schemas.microsoft.com/office/powerpoint/2010/main" xmlns="" val="4078316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9B57FF-EB0F-B725-4C68-06EA262F2289}"/>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4B5DCA-7922-C3EC-2659-6CCD47B17E5E}"/>
              </a:ext>
            </a:extLst>
          </p:cNvPr>
          <p:cNvSpPr>
            <a:spLocks noGrp="1"/>
          </p:cNvSpPr>
          <p:nvPr>
            <p:ph idx="1"/>
          </p:nvPr>
        </p:nvSpPr>
        <p:spPr>
          <a:xfrm>
            <a:off x="838200" y="1771234"/>
            <a:ext cx="10745637" cy="4827053"/>
          </a:xfrm>
        </p:spPr>
        <p:txBody>
          <a:bodyPr vert="horz" lIns="91440" tIns="45720" rIns="91440" bIns="45720" rtlCol="0" anchor="t">
            <a:normAutofit fontScale="92500" lnSpcReduction="10000"/>
          </a:bodyPr>
          <a:lstStyle/>
          <a:p>
            <a:pPr marL="0" indent="0">
              <a:buNone/>
            </a:pPr>
            <a:r>
              <a:rPr lang="en-US" sz="2400">
                <a:solidFill>
                  <a:srgbClr val="FF0000"/>
                </a:solidFill>
                <a:latin typeface="Calibri"/>
                <a:ea typeface="+mn-lt"/>
                <a:cs typeface="+mn-lt"/>
              </a:rPr>
              <a:t>Step1 :Discovery stage: The DHCP client searches for the DHCP server.</a:t>
            </a:r>
            <a:endParaRPr lang="en-US" sz="2400">
              <a:solidFill>
                <a:srgbClr val="FF0000"/>
              </a:solidFill>
              <a:latin typeface="Calibri"/>
              <a:ea typeface="Calibri"/>
              <a:cs typeface="Calibri"/>
            </a:endParaRPr>
          </a:p>
          <a:p>
            <a:r>
              <a:rPr lang="en-US" sz="2000">
                <a:latin typeface="Calibri"/>
                <a:ea typeface="+mn-lt"/>
                <a:cs typeface="+mn-lt"/>
              </a:rPr>
              <a:t>In this stage, the DHCP client sends a DHCP Discover message to search for the DHCP server. The DHCP server address is unknown to the client, so the DHCP client broadcasts the DHCP Discover message. All the DHCP servers send Reply messages after they receive the Discover message. In this way, the DHCP client knows locations of the DHCP servers on the network.</a:t>
            </a:r>
            <a:endParaRPr lang="en-US" sz="2000">
              <a:latin typeface="Calibri"/>
              <a:ea typeface="Calibri"/>
              <a:cs typeface="Calibri"/>
            </a:endParaRPr>
          </a:p>
          <a:p>
            <a:pPr marL="0" indent="0">
              <a:buNone/>
            </a:pPr>
            <a:r>
              <a:rPr lang="en-US" sz="2400">
                <a:solidFill>
                  <a:srgbClr val="FF0000"/>
                </a:solidFill>
                <a:latin typeface="Calibri"/>
                <a:ea typeface="+mn-lt"/>
                <a:cs typeface="+mn-lt"/>
              </a:rPr>
              <a:t>Step 2:Offer stage: The DHCP server offers an IP address to the DHCP client.</a:t>
            </a:r>
            <a:endParaRPr lang="en-US" sz="2400">
              <a:solidFill>
                <a:srgbClr val="FF0000"/>
              </a:solidFill>
              <a:latin typeface="Calibri"/>
              <a:ea typeface="Calibri"/>
              <a:cs typeface="Calibri"/>
            </a:endParaRPr>
          </a:p>
          <a:p>
            <a:r>
              <a:rPr lang="en-US" sz="2000">
                <a:ea typeface="+mn-lt"/>
                <a:cs typeface="+mn-lt"/>
              </a:rPr>
              <a:t>T</a:t>
            </a:r>
            <a:r>
              <a:rPr lang="en-US" sz="2000">
                <a:latin typeface="Calibri"/>
                <a:ea typeface="+mn-lt"/>
                <a:cs typeface="+mn-lt"/>
              </a:rPr>
              <a:t>he DHCP server receives the DHCP Discover message, selects an IP address from the address pool, and sends a DHCP Offer message to the DHCP client. The Offer message carries information such as the IP address, lease of the IP address, gateway address, and DNS server address.</a:t>
            </a:r>
            <a:endParaRPr lang="en-US" sz="2000">
              <a:latin typeface="Calibri"/>
              <a:ea typeface="Calibri"/>
              <a:cs typeface="Calibri"/>
            </a:endParaRPr>
          </a:p>
          <a:p>
            <a:pPr marL="0" indent="0">
              <a:buNone/>
            </a:pPr>
            <a:r>
              <a:rPr lang="en-US" sz="2400">
                <a:solidFill>
                  <a:srgbClr val="FF0000"/>
                </a:solidFill>
                <a:latin typeface="Calibri"/>
                <a:ea typeface="+mn-lt"/>
                <a:cs typeface="+mn-lt"/>
              </a:rPr>
              <a:t>Step 3 :Request stage: The DHCP client selects an IP address.</a:t>
            </a:r>
            <a:endParaRPr lang="en-US" sz="2400">
              <a:solidFill>
                <a:srgbClr val="FF0000"/>
              </a:solidFill>
              <a:latin typeface="Calibri"/>
              <a:cs typeface="Calibri"/>
            </a:endParaRPr>
          </a:p>
          <a:p>
            <a:r>
              <a:rPr lang="en-US" sz="2000">
                <a:latin typeface="Calibri"/>
                <a:ea typeface="+mn-lt"/>
                <a:cs typeface="+mn-lt"/>
              </a:rPr>
              <a:t>If multiple DHCP servers send DHCP Offer messages to the DHCP client, the client receives the first DHCP Offer message. Then the client broadcasts a DHCP Request message including the information about the DHCP server address (Option 54 field).</a:t>
            </a:r>
            <a:endParaRPr lang="en-US" sz="2000">
              <a:latin typeface="Calibri"/>
              <a:ea typeface="Calibri"/>
              <a:cs typeface="Calibri"/>
            </a:endParaRPr>
          </a:p>
          <a:p>
            <a:r>
              <a:rPr lang="en-US" sz="2000">
                <a:latin typeface="Calibri"/>
                <a:ea typeface="+mn-lt"/>
                <a:cs typeface="+mn-lt"/>
              </a:rPr>
              <a:t>The client broadcasts a DHCP Request message to notify all the DHCP servers that the client uses the IP address provided by the DHCP server in the Option 54 field and that all the other servers can use the assigned IP addresse</a:t>
            </a:r>
            <a:r>
              <a:rPr lang="en-US" sz="1500">
                <a:latin typeface="Calibri"/>
                <a:ea typeface="+mn-lt"/>
                <a:cs typeface="+mn-lt"/>
              </a:rPr>
              <a:t>s.</a:t>
            </a:r>
            <a:endParaRPr lang="en-US" sz="1500">
              <a:latin typeface="Calibri"/>
              <a:cs typeface="Calibri"/>
            </a:endParaRPr>
          </a:p>
          <a:p>
            <a:endParaRPr lang="en-US" sz="1500"/>
          </a:p>
          <a:p>
            <a:pPr marL="0" indent="0">
              <a:buNone/>
            </a:pPr>
            <a:endParaRPr lang="en-US" sz="1500"/>
          </a:p>
        </p:txBody>
      </p:sp>
    </p:spTree>
    <p:extLst>
      <p:ext uri="{BB962C8B-B14F-4D97-AF65-F5344CB8AC3E}">
        <p14:creationId xmlns:p14="http://schemas.microsoft.com/office/powerpoint/2010/main" xmlns="" val="4293846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1CD81A2A-6ED4-4EF4-A14C-912D31E148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Freeform: Shape 7">
            <a:extLst>
              <a:ext uri="{FF2B5EF4-FFF2-40B4-BE49-F238E27FC236}">
                <a16:creationId xmlns:a16="http://schemas.microsoft.com/office/drawing/2014/main" xmlns="" id="{1661932C-CA15-4E17-B115-FAE7CBEE4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47BD9253-9AA6-768C-EFB4-41BF3CB97F0F}"/>
              </a:ext>
            </a:extLst>
          </p:cNvPr>
          <p:cNvSpPr>
            <a:spLocks noGrp="1"/>
          </p:cNvSpPr>
          <p:nvPr>
            <p:ph idx="1"/>
          </p:nvPr>
        </p:nvSpPr>
        <p:spPr>
          <a:xfrm>
            <a:off x="838200" y="459777"/>
            <a:ext cx="5781549" cy="6220392"/>
          </a:xfrm>
        </p:spPr>
        <p:txBody>
          <a:bodyPr vert="horz" lIns="91440" tIns="45720" rIns="91440" bIns="45720" rtlCol="0" anchor="t">
            <a:normAutofit fontScale="92500" lnSpcReduction="20000"/>
          </a:bodyPr>
          <a:lstStyle/>
          <a:p>
            <a:pPr marL="0" indent="0">
              <a:buNone/>
            </a:pPr>
            <a:r>
              <a:rPr lang="en-US" sz="2400">
                <a:solidFill>
                  <a:srgbClr val="FF0000"/>
                </a:solidFill>
                <a:latin typeface="Calibri"/>
                <a:ea typeface="+mn-lt"/>
                <a:cs typeface="+mn-lt"/>
              </a:rPr>
              <a:t>Stage 4:Acknowledgment stage: The DHCP server acknowledges the IP address that is offered.</a:t>
            </a:r>
            <a:endParaRPr lang="en-US" sz="2400">
              <a:solidFill>
                <a:srgbClr val="FF0000"/>
              </a:solidFill>
              <a:latin typeface="Calibri"/>
              <a:ea typeface="Calibri"/>
              <a:cs typeface="Calibri"/>
            </a:endParaRPr>
          </a:p>
          <a:p>
            <a:r>
              <a:rPr lang="en-US" sz="2000">
                <a:latin typeface="Calibri"/>
                <a:ea typeface="+mn-lt"/>
                <a:cs typeface="+mn-lt"/>
              </a:rPr>
              <a:t>When the DHCP server receives the DHCP Request message from the DHCP client, the server searches the lease record based on the MAC address in the Request message. If there is the IP address record, the server sends a DHCP ACK message to the client, carrying the IP address and other configurations. After receiving the DHCP ACK message, the DHCP client broadcasts gratuitous ARP packets to detect whether any host is using the IP address assigned by the DHCP server. If no response is received within the specified time, the DHCP client uses the IP address.</a:t>
            </a:r>
            <a:endParaRPr lang="en-US" sz="2000">
              <a:latin typeface="Calibri"/>
              <a:ea typeface="Calibri"/>
              <a:cs typeface="Calibri"/>
            </a:endParaRPr>
          </a:p>
          <a:p>
            <a:r>
              <a:rPr lang="en-US" sz="2000">
                <a:latin typeface="Calibri"/>
                <a:ea typeface="+mn-lt"/>
                <a:cs typeface="+mn-lt"/>
              </a:rPr>
              <a:t>If there is no IP address record or the server cannot assign IP addresses, the server sends a DHCP NAK message to notify the DHCP client that the server cannot assign IP addresses. The DHCP client needs to send a new DHCP Discover message to request a new IP address.</a:t>
            </a:r>
            <a:endParaRPr lang="en-US" sz="2000">
              <a:latin typeface="Calibri"/>
              <a:ea typeface="Calibri"/>
              <a:cs typeface="Calibri"/>
            </a:endParaRPr>
          </a:p>
          <a:p>
            <a:r>
              <a:rPr lang="en-US" sz="2000">
                <a:latin typeface="Calibri"/>
                <a:ea typeface="+mn-lt"/>
                <a:cs typeface="+mn-lt"/>
              </a:rPr>
              <a:t>After obtaining the IP address, the DHCP client checks the status of the gateway in use before the client goes online. If the gateway address is incorrect or the gateway device fails, the DHCP client requests a new IP address using the four modes for interaction.</a:t>
            </a:r>
            <a:endParaRPr lang="en-US" sz="2000">
              <a:latin typeface="Calibri"/>
              <a:ea typeface="Calibri"/>
              <a:cs typeface="Calibri"/>
            </a:endParaRPr>
          </a:p>
          <a:p>
            <a:r>
              <a:rPr lang="en-US" sz="2000">
                <a:solidFill>
                  <a:srgbClr val="FF0000"/>
                </a:solidFill>
                <a:latin typeface="Calibri"/>
                <a:ea typeface="+mn-lt"/>
                <a:cs typeface="+mn-lt"/>
              </a:rPr>
              <a:t>The DHCP client uses the assigned IP address.</a:t>
            </a:r>
          </a:p>
          <a:p>
            <a:endParaRPr lang="en-US" sz="1300"/>
          </a:p>
        </p:txBody>
      </p:sp>
      <p:sp>
        <p:nvSpPr>
          <p:cNvPr id="13" name="Oval 12">
            <a:extLst>
              <a:ext uri="{FF2B5EF4-FFF2-40B4-BE49-F238E27FC236}">
                <a16:creationId xmlns:a16="http://schemas.microsoft.com/office/drawing/2014/main" xmlns="" id="{8590ADD5-9383-4D3D-9047-3DA2593CCB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99274818-D00A-1560-CB47-434E766B7B57}"/>
              </a:ext>
            </a:extLst>
          </p:cNvPr>
          <p:cNvPicPr>
            <a:picLocks noChangeAspect="1"/>
          </p:cNvPicPr>
          <p:nvPr/>
        </p:nvPicPr>
        <p:blipFill>
          <a:blip r:embed="rId2" cstate="print"/>
          <a:stretch>
            <a:fillRect/>
          </a:stretch>
        </p:blipFill>
        <p:spPr>
          <a:xfrm>
            <a:off x="7887184" y="2004739"/>
            <a:ext cx="3781051" cy="220454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5" name="Freeform: Shape 14">
            <a:extLst>
              <a:ext uri="{FF2B5EF4-FFF2-40B4-BE49-F238E27FC236}">
                <a16:creationId xmlns:a16="http://schemas.microsoft.com/office/drawing/2014/main" xmlns="" id="{DABE3E45-88CF-45D8-8D40-C773324D93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xmlns="" id="{49CD1692-827B-4C8D-B4A1-134FD04CF4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xmlns="" id="{B91ECDA9-56DC-4270-8F33-01C5637B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75F47824-961D-465D-84F9-EAE11BC61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xmlns="" id="{FEC9DA3E-C1D7-472D-B7C0-F71AE41FB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xmlns="" val="731581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65611A5-7838-238F-0643-58DB386D50F0}"/>
              </a:ext>
            </a:extLst>
          </p:cNvPr>
          <p:cNvSpPr>
            <a:spLocks noGrp="1"/>
          </p:cNvSpPr>
          <p:nvPr>
            <p:ph type="title"/>
          </p:nvPr>
        </p:nvSpPr>
        <p:spPr>
          <a:xfrm>
            <a:off x="838200" y="365125"/>
            <a:ext cx="10515600" cy="1325563"/>
          </a:xfrm>
        </p:spPr>
        <p:txBody>
          <a:bodyPr>
            <a:normAutofit/>
          </a:bodyPr>
          <a:lstStyle/>
          <a:p>
            <a:r>
              <a:rPr lang="en-US" sz="5400"/>
              <a:t>DHCP Components</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485C3D3F-113C-6029-BFB1-67AF5B1BF062}"/>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b="1">
                <a:solidFill>
                  <a:srgbClr val="FF0000"/>
                </a:solidFill>
                <a:ea typeface="+mn-lt"/>
                <a:cs typeface="+mn-lt"/>
              </a:rPr>
              <a:t>DHCP server</a:t>
            </a:r>
            <a:r>
              <a:rPr lang="en-US" sz="2000">
                <a:ea typeface="+mn-lt"/>
                <a:cs typeface="+mn-lt"/>
              </a:rPr>
              <a:t>: </a:t>
            </a:r>
            <a:r>
              <a:rPr lang="en-US" sz="2000">
                <a:solidFill>
                  <a:srgbClr val="1F497D"/>
                </a:solidFill>
                <a:latin typeface="Calibri"/>
                <a:ea typeface="Calibri"/>
                <a:cs typeface="Calibri"/>
              </a:rPr>
              <a:t>DHCP Server is basically a server that holds IP Addresses and other information related to configuration</a:t>
            </a:r>
          </a:p>
          <a:p>
            <a:r>
              <a:rPr lang="en-US" sz="2000" b="1">
                <a:solidFill>
                  <a:srgbClr val="FF0000"/>
                </a:solidFill>
                <a:ea typeface="+mn-lt"/>
                <a:cs typeface="+mn-lt"/>
              </a:rPr>
              <a:t>DHCP client</a:t>
            </a:r>
            <a:r>
              <a:rPr lang="en-US" sz="2000">
                <a:ea typeface="+mn-lt"/>
                <a:cs typeface="+mn-lt"/>
              </a:rPr>
              <a:t>: it is an endpoint that gets the IP address from the DHCP server. Client could be a computer, mobile, laptop</a:t>
            </a:r>
            <a:endParaRPr lang="en-US" sz="2000"/>
          </a:p>
          <a:p>
            <a:r>
              <a:rPr lang="en-US" sz="2000" b="1">
                <a:solidFill>
                  <a:srgbClr val="FF0000"/>
                </a:solidFill>
                <a:ea typeface="+mn-lt"/>
                <a:cs typeface="+mn-lt"/>
              </a:rPr>
              <a:t>DHCP scope</a:t>
            </a:r>
            <a:r>
              <a:rPr lang="en-US" sz="2000">
                <a:ea typeface="+mn-lt"/>
                <a:cs typeface="+mn-lt"/>
              </a:rPr>
              <a:t>: DHCP scope is the range of IP addresses that the DHCP server will offer Client devices in a network.</a:t>
            </a:r>
            <a:endParaRPr lang="en-US" sz="2000"/>
          </a:p>
          <a:p>
            <a:r>
              <a:rPr lang="en-US" sz="2000" b="1">
                <a:solidFill>
                  <a:srgbClr val="FF0000"/>
                </a:solidFill>
                <a:ea typeface="+mn-lt"/>
                <a:cs typeface="+mn-lt"/>
              </a:rPr>
              <a:t>Subnet Mask</a:t>
            </a:r>
            <a:r>
              <a:rPr lang="en-US" sz="2000">
                <a:solidFill>
                  <a:srgbClr val="FF0000"/>
                </a:solidFill>
                <a:ea typeface="+mn-lt"/>
                <a:cs typeface="+mn-lt"/>
              </a:rPr>
              <a:t>:</a:t>
            </a:r>
            <a:r>
              <a:rPr lang="en-US" sz="2000">
                <a:ea typeface="+mn-lt"/>
                <a:cs typeface="+mn-lt"/>
              </a:rPr>
              <a:t> if the network is divided subnet mask will tell the host about the network in which network it is present.</a:t>
            </a:r>
            <a:endParaRPr lang="en-US" sz="2000"/>
          </a:p>
          <a:p>
            <a:r>
              <a:rPr lang="en-US" sz="2000" b="1">
                <a:solidFill>
                  <a:srgbClr val="FF0000"/>
                </a:solidFill>
                <a:ea typeface="+mn-lt"/>
                <a:cs typeface="+mn-lt"/>
              </a:rPr>
              <a:t>Lease time</a:t>
            </a:r>
            <a:r>
              <a:rPr lang="en-US" sz="2000">
                <a:solidFill>
                  <a:srgbClr val="FF0000"/>
                </a:solidFill>
                <a:ea typeface="+mn-lt"/>
                <a:cs typeface="+mn-lt"/>
              </a:rPr>
              <a:t>:</a:t>
            </a:r>
            <a:r>
              <a:rPr lang="en-US" sz="2000">
                <a:ea typeface="+mn-lt"/>
                <a:cs typeface="+mn-lt"/>
              </a:rPr>
              <a:t> it is the time duration in this duration an IP address is available for a client. After this time duration client will renew the IP address</a:t>
            </a:r>
            <a:endParaRPr lang="en-US" sz="2000"/>
          </a:p>
          <a:p>
            <a:r>
              <a:rPr lang="en-US" sz="2000" b="1">
                <a:solidFill>
                  <a:srgbClr val="FF0000"/>
                </a:solidFill>
                <a:ea typeface="+mn-lt"/>
                <a:cs typeface="+mn-lt"/>
              </a:rPr>
              <a:t>Gateway address</a:t>
            </a:r>
            <a:r>
              <a:rPr lang="en-US" sz="2000">
                <a:ea typeface="+mn-lt"/>
                <a:cs typeface="+mn-lt"/>
              </a:rPr>
              <a:t>: The gateway address lets the host know where the gateway is to connect to the internet.</a:t>
            </a:r>
            <a:endParaRPr lang="en-US" sz="2000"/>
          </a:p>
          <a:p>
            <a:endParaRPr lang="en-US" sz="2000"/>
          </a:p>
        </p:txBody>
      </p:sp>
    </p:spTree>
    <p:extLst>
      <p:ext uri="{BB962C8B-B14F-4D97-AF65-F5344CB8AC3E}">
        <p14:creationId xmlns:p14="http://schemas.microsoft.com/office/powerpoint/2010/main" xmlns="" val="1286898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58C971E-F3D8-416B-ADB0-60F2918E21DD}">
  <we:reference id="wa200006038" version="1.0.0.2" store="en-US" storeType="omex"/>
  <we:alternateReferences>
    <we:reference id="wa200006038" version="1.0.0.2" store="en-US" storeType="omex"/>
  </we:alternateReferences>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emplate>office theme</Template>
  <TotalTime>0</TotalTime>
  <Words>1357</Words>
  <Application>Microsoft Office PowerPoint</Application>
  <PresentationFormat>Custom</PresentationFormat>
  <Paragraphs>119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Dynamic Host Configuration Protocol (DHCP)</vt:lpstr>
      <vt:lpstr>contents</vt:lpstr>
      <vt:lpstr>What is DHCP?</vt:lpstr>
      <vt:lpstr>Why use  DHCP ?</vt:lpstr>
      <vt:lpstr>How DHCP Works ?</vt:lpstr>
      <vt:lpstr>Procedure for a DHCP client to dynamically obtain an IP addres</vt:lpstr>
      <vt:lpstr>Slide 7</vt:lpstr>
      <vt:lpstr>Slide 8</vt:lpstr>
      <vt:lpstr>DHCP Components</vt:lpstr>
      <vt:lpstr>DHCP Options</vt:lpstr>
      <vt:lpstr>Common DHCP Options</vt:lpstr>
      <vt:lpstr>Other options</vt:lpstr>
      <vt:lpstr>DHCP Scope</vt:lpstr>
      <vt:lpstr>DHCP Scope includes :</vt:lpstr>
      <vt:lpstr>DHCP Reservation</vt:lpstr>
      <vt:lpstr>Contd..</vt:lpstr>
      <vt:lpstr>Slide 17</vt:lpstr>
      <vt:lpstr>Advantages</vt:lpstr>
      <vt:lpstr>DHCP Relay</vt:lpstr>
      <vt:lpstr>DHCP Relay</vt:lpstr>
      <vt:lpstr>Troubleshooting In DHCP</vt:lpstr>
      <vt:lpstr>Troubleshooting steps</vt:lpstr>
      <vt:lpstr>DHCP Installation steps in Centos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NTA</cp:lastModifiedBy>
  <cp:revision>2</cp:revision>
  <dcterms:created xsi:type="dcterms:W3CDTF">2024-03-14T07:35:07Z</dcterms:created>
  <dcterms:modified xsi:type="dcterms:W3CDTF">2024-03-20T02:22:59Z</dcterms:modified>
</cp:coreProperties>
</file>