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D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8956" autoAdjust="0"/>
  </p:normalViewPr>
  <p:slideViewPr>
    <p:cSldViewPr snapToGrid="0" snapToObjects="1">
      <p:cViewPr varScale="1">
        <p:scale>
          <a:sx n="105" d="100"/>
          <a:sy n="105" d="100"/>
        </p:scale>
        <p:origin x="-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1D584-2545-4046-9B79-48A35FE2461D}" type="datetimeFigureOut">
              <a:rPr lang="en-US" smtClean="0"/>
              <a:t>9/21/15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376A3-BAEC-774C-BF22-9EC3465BE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3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9/21/15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9/21/15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1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9/21/15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9/21/15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9/21/15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8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9/21/15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0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9/21/15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6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9/21/15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8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9/21/15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2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9/21/15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829-3C23-A945-B2EC-6A645BCE48BA}" type="datetimeFigureOut">
              <a:rPr lang="en-US" smtClean="0"/>
              <a:t>9/21/15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5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9829-3C23-A945-B2EC-6A645BCE48BA}" type="datetimeFigureOut">
              <a:rPr lang="en-US" smtClean="0"/>
              <a:t>9/21/15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B7D5D-9BEF-8744-A78A-22913CF29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2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691"/>
            <a:ext cx="7772400" cy="2276270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/>
              <a:t>CNIT 127: Exploit Development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Ch 4: Introduction to Heap Overflows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h-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765" y="2599957"/>
            <a:ext cx="32512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3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in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7-heap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38" y="1600200"/>
            <a:ext cx="5394476" cy="1379206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8" name="Picture 7" descr="Screen Shot 2015-09-21 at 4.36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58" y="3156856"/>
            <a:ext cx="5455556" cy="3374571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62975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Targeted Exploit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7-heap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05" y="1718128"/>
            <a:ext cx="6464300" cy="1498600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5" name="Picture 4" descr="p7-heap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10" y="3650947"/>
            <a:ext cx="7340600" cy="1308100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5186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Problem With the Heap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83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EIP is Hard to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Stack contains stored EIP values</a:t>
            </a:r>
          </a:p>
          <a:p>
            <a:r>
              <a:rPr lang="en-US" dirty="0" smtClean="0"/>
              <a:t>The Heap usually does not</a:t>
            </a:r>
          </a:p>
          <a:p>
            <a:r>
              <a:rPr lang="en-US" dirty="0" smtClean="0"/>
              <a:t>However, it has addresses that are used for writes</a:t>
            </a:r>
          </a:p>
          <a:p>
            <a:pPr lvl="1"/>
            <a:r>
              <a:rPr lang="en-US" dirty="0" smtClean="0"/>
              <a:t>To fill in heap data</a:t>
            </a:r>
          </a:p>
          <a:p>
            <a:pPr lvl="1"/>
            <a:r>
              <a:rPr lang="en-US" dirty="0" smtClean="0"/>
              <a:t>To rearrange chunks when free() is called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7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of Free()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Must write to the forward and reverse pointers</a:t>
            </a:r>
          </a:p>
          <a:p>
            <a:r>
              <a:rPr lang="en-US" sz="2800" dirty="0" smtClean="0"/>
              <a:t>If we can overflow a chunk, we can control those writes</a:t>
            </a:r>
          </a:p>
          <a:p>
            <a:r>
              <a:rPr lang="en-US" sz="2800" dirty="0" smtClean="0"/>
              <a:t>Write to arbitrary RAM</a:t>
            </a:r>
          </a:p>
          <a:p>
            <a:pPr lvl="1"/>
            <a:r>
              <a:rPr lang="en-US" sz="2400" dirty="0"/>
              <a:t>Image from </a:t>
            </a:r>
            <a:r>
              <a:rPr lang="en-US" sz="2400" dirty="0" err="1" smtClean="0"/>
              <a:t>mathyvanhoef.com</a:t>
            </a:r>
            <a:r>
              <a:rPr lang="en-US" sz="2400" dirty="0" smtClean="0"/>
              <a:t>, link Ch 5b</a:t>
            </a:r>
            <a:endParaRPr lang="en-US" sz="2400" dirty="0"/>
          </a:p>
        </p:txBody>
      </p:sp>
      <p:pic>
        <p:nvPicPr>
          <p:cNvPr id="4" name="Picture 3" descr="linkedlist_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59" y="4441902"/>
            <a:ext cx="6653091" cy="193228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233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RAM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Saved return address on the Stack</a:t>
            </a:r>
          </a:p>
          <a:p>
            <a:pPr lvl="1"/>
            <a:r>
              <a:rPr lang="en-US" dirty="0" smtClean="0"/>
              <a:t>Like the Buffer Overflows we did previously</a:t>
            </a:r>
          </a:p>
          <a:p>
            <a:r>
              <a:rPr lang="en-US" dirty="0" smtClean="0"/>
              <a:t>Global Offset Table</a:t>
            </a:r>
          </a:p>
          <a:p>
            <a:pPr lvl="1"/>
            <a:r>
              <a:rPr lang="en-US" dirty="0" smtClean="0"/>
              <a:t>Used to find shared library functions</a:t>
            </a:r>
          </a:p>
          <a:p>
            <a:r>
              <a:rPr lang="en-US" dirty="0" smtClean="0"/>
              <a:t>Destructors table (DTORS)</a:t>
            </a:r>
          </a:p>
          <a:p>
            <a:pPr lvl="1"/>
            <a:r>
              <a:rPr lang="en-US" dirty="0" smtClean="0"/>
              <a:t>Called when a program exits</a:t>
            </a:r>
          </a:p>
          <a:p>
            <a:r>
              <a:rPr lang="en-US" dirty="0" smtClean="0"/>
              <a:t>C Library Hooks</a:t>
            </a:r>
          </a:p>
        </p:txBody>
      </p:sp>
    </p:spTree>
    <p:extLst>
      <p:ext uri="{BB962C8B-B14F-4D97-AF65-F5344CB8AC3E}">
        <p14:creationId xmlns:p14="http://schemas.microsoft.com/office/powerpoint/2010/main" val="273182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RAM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</a:t>
            </a:r>
            <a:r>
              <a:rPr lang="en-US" dirty="0" err="1" smtClean="0"/>
              <a:t>atexit</a:t>
            </a:r>
            <a:r>
              <a:rPr lang="en-US" dirty="0" smtClean="0"/>
              <a:t>" structure (link Ch 4n)</a:t>
            </a:r>
          </a:p>
          <a:p>
            <a:r>
              <a:rPr lang="en-US" dirty="0" smtClean="0"/>
              <a:t>Any function pointer</a:t>
            </a:r>
          </a:p>
          <a:p>
            <a:r>
              <a:rPr lang="en-US" dirty="0" smtClean="0"/>
              <a:t>In Windows, the default unhandled exception handler is easy to find and exploit</a:t>
            </a:r>
          </a:p>
        </p:txBody>
      </p:sp>
    </p:spTree>
    <p:extLst>
      <p:ext uri="{BB962C8B-B14F-4D97-AF65-F5344CB8AC3E}">
        <p14:creationId xmlns:p14="http://schemas.microsoft.com/office/powerpoint/2010/main" val="189358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roject Walkthroughs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 8</a:t>
            </a:r>
          </a:p>
          <a:p>
            <a:pPr lvl="1"/>
            <a:r>
              <a:rPr lang="en-US" dirty="0" smtClean="0"/>
              <a:t>Exploiting a write to a heap value</a:t>
            </a:r>
          </a:p>
          <a:p>
            <a:r>
              <a:rPr lang="en-US" dirty="0" smtClean="0"/>
              <a:t>Proj 8x</a:t>
            </a:r>
          </a:p>
          <a:p>
            <a:pPr lvl="1"/>
            <a:r>
              <a:rPr lang="en-US" dirty="0" smtClean="0"/>
              <a:t>Taking over a remote server</a:t>
            </a:r>
          </a:p>
          <a:p>
            <a:r>
              <a:rPr lang="en-US" dirty="0" smtClean="0"/>
              <a:t>Proj 5x</a:t>
            </a:r>
          </a:p>
          <a:p>
            <a:pPr lvl="1"/>
            <a:r>
              <a:rPr lang="en-US" dirty="0" smtClean="0"/>
              <a:t>Buffer overflow with a canary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59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Heap?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2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gdb, the "info </a:t>
            </a:r>
            <a:r>
              <a:rPr lang="en-US" dirty="0" err="1" smtClean="0"/>
              <a:t>proc</a:t>
            </a:r>
            <a:r>
              <a:rPr lang="en-US" dirty="0" smtClean="0"/>
              <a:t> map" command shows how memory is used</a:t>
            </a:r>
          </a:p>
          <a:p>
            <a:r>
              <a:rPr lang="en-US" dirty="0" smtClean="0"/>
              <a:t>Programs have a stack, one or more heaps, and other segments</a:t>
            </a:r>
          </a:p>
          <a:p>
            <a:r>
              <a:rPr lang="en-US" dirty="0" smtClean="0"/>
              <a:t>malloc() allocates space on the heap</a:t>
            </a:r>
          </a:p>
          <a:p>
            <a:r>
              <a:rPr lang="en-US" dirty="0" smtClean="0"/>
              <a:t>free() frees the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2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and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09-21 at 4.20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2611"/>
            <a:ext cx="8229600" cy="3553148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6682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Structure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188344" y="2621866"/>
            <a:ext cx="2751667" cy="2684218"/>
            <a:chOff x="1382889" y="2483556"/>
            <a:chExt cx="2751667" cy="2684218"/>
          </a:xfrm>
        </p:grpSpPr>
        <p:sp>
          <p:nvSpPr>
            <p:cNvPr id="5" name="TextBox 4"/>
            <p:cNvSpPr txBox="1"/>
            <p:nvPr/>
          </p:nvSpPr>
          <p:spPr>
            <a:xfrm>
              <a:off x="1382889" y="2483556"/>
              <a:ext cx="275166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Size of previous chunk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82889" y="2857641"/>
              <a:ext cx="275166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Size of this chunk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82889" y="3225311"/>
              <a:ext cx="275166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Pointer to next chunk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82889" y="3594643"/>
              <a:ext cx="275166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Pointer to previous chunk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82889" y="3967445"/>
              <a:ext cx="2751667" cy="1200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526" y="2621866"/>
            <a:ext cx="2751667" cy="2684218"/>
            <a:chOff x="1382889" y="2483556"/>
            <a:chExt cx="2751667" cy="2684218"/>
          </a:xfrm>
        </p:grpSpPr>
        <p:sp>
          <p:nvSpPr>
            <p:cNvPr id="12" name="TextBox 11"/>
            <p:cNvSpPr txBox="1"/>
            <p:nvPr/>
          </p:nvSpPr>
          <p:spPr>
            <a:xfrm>
              <a:off x="1382889" y="2483556"/>
              <a:ext cx="275166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Size of previous chunk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82889" y="2857641"/>
              <a:ext cx="275166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Size of this chunk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82889" y="3225311"/>
              <a:ext cx="275166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Pointer to next chunk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2889" y="3594643"/>
              <a:ext cx="275166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Pointer to previous chunk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82889" y="3967445"/>
              <a:ext cx="2751667" cy="1200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39326" y="2616337"/>
            <a:ext cx="2751667" cy="2684218"/>
            <a:chOff x="1382889" y="2483556"/>
            <a:chExt cx="2751667" cy="2684218"/>
          </a:xfrm>
        </p:grpSpPr>
        <p:sp>
          <p:nvSpPr>
            <p:cNvPr id="18" name="TextBox 17"/>
            <p:cNvSpPr txBox="1"/>
            <p:nvPr/>
          </p:nvSpPr>
          <p:spPr>
            <a:xfrm>
              <a:off x="1382889" y="2483556"/>
              <a:ext cx="275166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Size of previous chunk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82889" y="2857641"/>
              <a:ext cx="275166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Size of this chunk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82889" y="3225311"/>
              <a:ext cx="275166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Pointer to next chunk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82889" y="3594643"/>
              <a:ext cx="275166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Pointer to previous chunk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82889" y="3967445"/>
              <a:ext cx="2751667" cy="1200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124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7-heap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257300"/>
            <a:ext cx="8267700" cy="56007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449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p7-heap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7" y="2086429"/>
            <a:ext cx="8496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8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Heap in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7-heap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63" y="2051316"/>
            <a:ext cx="8164138" cy="2072811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312781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and Crash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7-heap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098800" cy="1600200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5" name="Picture 4" descr="p7-heap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65660"/>
            <a:ext cx="8229600" cy="1304479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41469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302</Words>
  <Application>Microsoft Macintosh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CNIT 127: Exploit Development  Ch 4: Introduction to Heap Overflows</vt:lpstr>
      <vt:lpstr>What is a Heap?</vt:lpstr>
      <vt:lpstr>Memory Map</vt:lpstr>
      <vt:lpstr>Heap and Stack</vt:lpstr>
      <vt:lpstr>Heap Structure</vt:lpstr>
      <vt:lpstr>A Simple Example</vt:lpstr>
      <vt:lpstr>A Simple Example</vt:lpstr>
      <vt:lpstr>Viewing the Heap in gdb</vt:lpstr>
      <vt:lpstr>Exploit and Crash</vt:lpstr>
      <vt:lpstr>Crash in gdb</vt:lpstr>
      <vt:lpstr>Targeted Exploit</vt:lpstr>
      <vt:lpstr>The Problem With the Heap</vt:lpstr>
      <vt:lpstr>EIP is Hard to Control</vt:lpstr>
      <vt:lpstr>Action of Free()</vt:lpstr>
      <vt:lpstr>Target RAM Options</vt:lpstr>
      <vt:lpstr>Target RAM Options</vt:lpstr>
      <vt:lpstr>Project Walkthroughs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CNIT 127: Exploit Development  Ch 1: Before you begin</dc:title>
  <dc:creator>Sam Bowne</dc:creator>
  <cp:lastModifiedBy>Sam Bowne</cp:lastModifiedBy>
  <cp:revision>418</cp:revision>
  <dcterms:created xsi:type="dcterms:W3CDTF">2014-08-26T22:11:41Z</dcterms:created>
  <dcterms:modified xsi:type="dcterms:W3CDTF">2015-09-22T00:16:07Z</dcterms:modified>
</cp:coreProperties>
</file>