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2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1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721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1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92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4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37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9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8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5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5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2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3331FB-6823-464F-8439-BEE43C309840}" type="datetimeFigureOut">
              <a:rPr lang="en-US" smtClean="0"/>
              <a:t>12/6/2013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7ED28-4DED-4CD4-83AC-93AF8E21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74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Exploitation Development and Implementation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Presenter:</a:t>
            </a:r>
          </a:p>
          <a:p>
            <a:r>
              <a:rPr lang="en-US" dirty="0" smtClean="0"/>
              <a:t>Bradley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and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Companies often hire outside penetration testers or “white hats” to prevent exploitation</a:t>
            </a:r>
          </a:p>
          <a:p>
            <a:pPr lvl="1"/>
            <a:r>
              <a:rPr lang="en-US" dirty="0" smtClean="0"/>
              <a:t>Examples: Microsoft, Air Force, </a:t>
            </a:r>
          </a:p>
          <a:p>
            <a:pPr lvl="1"/>
            <a:r>
              <a:rPr lang="en-US" dirty="0" smtClean="0"/>
              <a:t>Used for loss prevention</a:t>
            </a:r>
          </a:p>
          <a:p>
            <a:r>
              <a:rPr lang="en-US" dirty="0" smtClean="0"/>
              <a:t>Several reasons for penetration testers</a:t>
            </a:r>
          </a:p>
          <a:p>
            <a:pPr lvl="1"/>
            <a:r>
              <a:rPr lang="en-US" dirty="0" smtClean="0"/>
              <a:t>Determine feasibility</a:t>
            </a:r>
          </a:p>
          <a:p>
            <a:pPr lvl="1"/>
            <a:r>
              <a:rPr lang="en-US" dirty="0" smtClean="0"/>
              <a:t>Higher-risk due to lower-risk</a:t>
            </a:r>
          </a:p>
          <a:p>
            <a:pPr lvl="1"/>
            <a:r>
              <a:rPr lang="en-US" dirty="0" smtClean="0"/>
              <a:t>Identifying difficult to detect exploitable vulnerabilities</a:t>
            </a:r>
          </a:p>
          <a:p>
            <a:pPr lvl="1"/>
            <a:r>
              <a:rPr lang="en-US" dirty="0" smtClean="0"/>
              <a:t>Assessing the consequences</a:t>
            </a:r>
          </a:p>
          <a:p>
            <a:pPr lvl="1"/>
            <a:r>
              <a:rPr lang="en-US" dirty="0" smtClean="0"/>
              <a:t>Network defender assessment</a:t>
            </a:r>
          </a:p>
          <a:p>
            <a:pPr lvl="1"/>
            <a:r>
              <a:rPr lang="en-US" dirty="0" smtClean="0"/>
              <a:t>Evidence to support increased investments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100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an exploit is</a:t>
            </a:r>
          </a:p>
          <a:p>
            <a:r>
              <a:rPr lang="en-US" dirty="0" smtClean="0"/>
              <a:t>Exploitation and classifications</a:t>
            </a:r>
          </a:p>
          <a:p>
            <a:r>
              <a:rPr lang="en-US" dirty="0" smtClean="0"/>
              <a:t>How an exploit is developed and what tools are needed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Hackers and exploitation</a:t>
            </a:r>
          </a:p>
          <a:p>
            <a:r>
              <a:rPr lang="en-US" dirty="0" smtClean="0"/>
              <a:t>Companies and exploitation</a:t>
            </a:r>
          </a:p>
          <a:p>
            <a:r>
              <a:rPr lang="en-US" dirty="0" smtClean="0"/>
              <a:t>Risks involved with 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3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"</a:t>
            </a:r>
            <a:r>
              <a:rPr lang="en-US" dirty="0"/>
              <a:t>Exploit (computer Security)." </a:t>
            </a:r>
            <a:r>
              <a:rPr lang="en-US" i="1" dirty="0"/>
              <a:t>Wikipedia</a:t>
            </a:r>
            <a:r>
              <a:rPr lang="en-US" dirty="0"/>
              <a:t>. Wikimedia Foundation, 12 May 2013. Web. 05 Dec. 2013.</a:t>
            </a:r>
          </a:p>
          <a:p>
            <a:r>
              <a:rPr lang="en-US" dirty="0" err="1"/>
              <a:t>Ozment</a:t>
            </a:r>
            <a:r>
              <a:rPr lang="en-US" dirty="0"/>
              <a:t>, Andy. "Vulnerability Discovery and Software Security." </a:t>
            </a:r>
            <a:r>
              <a:rPr lang="en-US" i="1" dirty="0"/>
              <a:t>Andyozment.com</a:t>
            </a:r>
            <a:r>
              <a:rPr lang="en-US" dirty="0"/>
              <a:t>. </a:t>
            </a:r>
          </a:p>
          <a:p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03 Dec. 2013.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Rouse, Margaret. "Fuzz Testing (fuzzing)." </a:t>
            </a:r>
            <a:r>
              <a:rPr lang="en-US" i="1" dirty="0"/>
              <a:t>Searchsecurity.techtarget.com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03 Dec. 2013.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"What Is a Security Vulnerability?" </a:t>
            </a:r>
            <a:r>
              <a:rPr lang="en-US" i="1" dirty="0"/>
              <a:t>What Is a Security Vulnerability?</a:t>
            </a:r>
            <a:r>
              <a:rPr lang="en-US" dirty="0"/>
              <a:t> </a:t>
            </a:r>
            <a:r>
              <a:rPr lang="en-US" dirty="0" err="1"/>
              <a:t>SecPoint</a:t>
            </a:r>
            <a:r>
              <a:rPr lang="en-US" dirty="0"/>
              <a:t>,</a:t>
            </a:r>
          </a:p>
          <a:p>
            <a:r>
              <a:rPr lang="en-US" dirty="0"/>
              <a:t> </a:t>
            </a:r>
            <a:r>
              <a:rPr lang="en-US" dirty="0" err="1"/>
              <a:t>n.d.</a:t>
            </a:r>
            <a:r>
              <a:rPr lang="en-US" dirty="0"/>
              <a:t> Web. 03 Dec. 2013.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Anley</a:t>
            </a:r>
            <a:r>
              <a:rPr lang="en-US" dirty="0"/>
              <a:t>, Chris, and Jack </a:t>
            </a:r>
            <a:r>
              <a:rPr lang="en-US" dirty="0" err="1"/>
              <a:t>Koziol</a:t>
            </a:r>
            <a:r>
              <a:rPr lang="en-US" dirty="0"/>
              <a:t>. </a:t>
            </a:r>
            <a:r>
              <a:rPr lang="en-US" i="1" dirty="0"/>
              <a:t>The </a:t>
            </a:r>
            <a:r>
              <a:rPr lang="en-US" i="1" dirty="0" err="1"/>
              <a:t>Shellcoder's</a:t>
            </a:r>
            <a:r>
              <a:rPr lang="en-US" i="1" dirty="0"/>
              <a:t> Handbook: Discovering and Exploiting Security Holes</a:t>
            </a:r>
            <a:r>
              <a:rPr lang="en-US" dirty="0"/>
              <a:t>. Indianapolis, IN: Wiley Pub., 2007. Print.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exploit?</a:t>
            </a:r>
          </a:p>
          <a:p>
            <a:r>
              <a:rPr lang="en-US" dirty="0" smtClean="0"/>
              <a:t>Classifications </a:t>
            </a:r>
          </a:p>
          <a:p>
            <a:r>
              <a:rPr lang="en-US" dirty="0" smtClean="0"/>
              <a:t>How is an exploit developed?</a:t>
            </a:r>
          </a:p>
          <a:p>
            <a:r>
              <a:rPr lang="en-US" dirty="0" smtClean="0"/>
              <a:t>Metasploit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Hackers and exploitation</a:t>
            </a:r>
            <a:endParaRPr lang="en-US" dirty="0"/>
          </a:p>
          <a:p>
            <a:r>
              <a:rPr lang="en-US" dirty="0" smtClean="0"/>
              <a:t>Companies and exploitation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8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Exploit?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exploit is “a piece of software, chunk of data, or sequence of commands that take advantage of a bug, glitch or vulnerability in order to cause unintended or unanticipated behavior on computer software or hardware.”</a:t>
            </a:r>
          </a:p>
          <a:p>
            <a:r>
              <a:rPr lang="en-US" dirty="0" smtClean="0"/>
              <a:t>Exploits can result in major damages to systems and are often used by hackers </a:t>
            </a:r>
          </a:p>
          <a:p>
            <a:r>
              <a:rPr lang="en-US" dirty="0" smtClean="0"/>
              <a:t>The behaviors invoked by the exploits frequently involve gaining control of a computer system or a denial-of-service attack</a:t>
            </a:r>
          </a:p>
          <a:p>
            <a:r>
              <a:rPr lang="en-US" dirty="0" smtClean="0"/>
              <a:t>There are many different types of exploits and are classified by a variety of characteristics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 of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0336"/>
            <a:ext cx="8946541" cy="489806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First type of classification of exploits</a:t>
            </a:r>
          </a:p>
          <a:p>
            <a:pPr lvl="1"/>
            <a:r>
              <a:rPr lang="en-US" sz="1900" dirty="0" smtClean="0"/>
              <a:t>By how the exploit reaches the vulnerability</a:t>
            </a:r>
          </a:p>
          <a:p>
            <a:r>
              <a:rPr lang="en-US" sz="2200" dirty="0" smtClean="0"/>
              <a:t>Types</a:t>
            </a:r>
          </a:p>
          <a:p>
            <a:pPr lvl="1"/>
            <a:r>
              <a:rPr lang="en-US" sz="1900" dirty="0" smtClean="0"/>
              <a:t>Remote Exploit</a:t>
            </a:r>
          </a:p>
          <a:p>
            <a:pPr lvl="1"/>
            <a:r>
              <a:rPr lang="en-US" sz="1900" dirty="0" smtClean="0"/>
              <a:t>Local Exploit</a:t>
            </a:r>
          </a:p>
          <a:p>
            <a:r>
              <a:rPr lang="en-US" sz="2200" dirty="0" smtClean="0"/>
              <a:t>Second Type of classification of exploits</a:t>
            </a:r>
          </a:p>
          <a:p>
            <a:pPr lvl="1"/>
            <a:r>
              <a:rPr lang="en-US" sz="1900" dirty="0" smtClean="0"/>
              <a:t>The action against the system</a:t>
            </a:r>
          </a:p>
          <a:p>
            <a:r>
              <a:rPr lang="en-US" sz="2200" dirty="0" smtClean="0"/>
              <a:t>Types</a:t>
            </a:r>
          </a:p>
          <a:p>
            <a:pPr lvl="1"/>
            <a:r>
              <a:rPr lang="en-US" sz="1900" dirty="0" smtClean="0"/>
              <a:t>Unauthorized data access</a:t>
            </a:r>
          </a:p>
          <a:p>
            <a:pPr lvl="1"/>
            <a:r>
              <a:rPr lang="en-US" sz="1900" dirty="0" smtClean="0"/>
              <a:t>Random code execution</a:t>
            </a:r>
          </a:p>
          <a:p>
            <a:pPr lvl="1"/>
            <a:r>
              <a:rPr lang="en-US" sz="1900" dirty="0" smtClean="0"/>
              <a:t>Denial of service</a:t>
            </a:r>
          </a:p>
          <a:p>
            <a:r>
              <a:rPr lang="en-US" sz="2200" dirty="0" smtClean="0"/>
              <a:t>Other Types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6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2260" y="1403498"/>
            <a:ext cx="9507593" cy="48449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Exploitation development is a complex process</a:t>
            </a:r>
          </a:p>
          <a:p>
            <a:pPr lvl="1"/>
            <a:r>
              <a:rPr lang="en-US" dirty="0" smtClean="0"/>
              <a:t>Requires knowledge of various programming techniques</a:t>
            </a:r>
          </a:p>
          <a:p>
            <a:pPr lvl="2"/>
            <a:r>
              <a:rPr lang="en-US" dirty="0" smtClean="0"/>
              <a:t>Assembly language knowledge and C++ </a:t>
            </a:r>
          </a:p>
          <a:p>
            <a:pPr lvl="2"/>
            <a:r>
              <a:rPr lang="en-US" dirty="0" smtClean="0"/>
              <a:t>Reverse code engineering</a:t>
            </a:r>
          </a:p>
          <a:p>
            <a:pPr lvl="2"/>
            <a:r>
              <a:rPr lang="en-US" dirty="0" smtClean="0"/>
              <a:t>Shellcode and metasploit</a:t>
            </a:r>
          </a:p>
          <a:p>
            <a:r>
              <a:rPr lang="en-US" dirty="0" smtClean="0"/>
              <a:t>Can be broken into multiple steps</a:t>
            </a:r>
          </a:p>
          <a:p>
            <a:pPr lvl="1"/>
            <a:r>
              <a:rPr lang="en-US" dirty="0" smtClean="0"/>
              <a:t>Discover vulnerability</a:t>
            </a:r>
          </a:p>
          <a:p>
            <a:pPr lvl="1"/>
            <a:r>
              <a:rPr lang="en-US" dirty="0" smtClean="0"/>
              <a:t>Crash and control the application</a:t>
            </a:r>
          </a:p>
          <a:p>
            <a:pPr lvl="1"/>
            <a:r>
              <a:rPr lang="en-US" dirty="0" smtClean="0"/>
              <a:t>Uncover, calculate, and confirm</a:t>
            </a:r>
          </a:p>
          <a:p>
            <a:pPr lvl="1"/>
            <a:r>
              <a:rPr lang="en-US" dirty="0" smtClean="0"/>
              <a:t>Overwrite the stack</a:t>
            </a:r>
          </a:p>
          <a:p>
            <a:pPr lvl="1"/>
            <a:r>
              <a:rPr lang="en-US" dirty="0" smtClean="0"/>
              <a:t>Gather memory address</a:t>
            </a:r>
          </a:p>
          <a:p>
            <a:pPr lvl="1"/>
            <a:r>
              <a:rPr lang="en-US" dirty="0" smtClean="0"/>
              <a:t>Develop and weaponize</a:t>
            </a:r>
          </a:p>
          <a:p>
            <a:pPr lvl="1"/>
            <a:r>
              <a:rPr lang="en-US" dirty="0" smtClean="0"/>
              <a:t>Reconfirm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31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Metasploit framework is a commonly used tool</a:t>
            </a:r>
          </a:p>
          <a:p>
            <a:pPr lvl="1"/>
            <a:r>
              <a:rPr lang="en-US" dirty="0" smtClean="0"/>
              <a:t>Very popular tool for novices and experts</a:t>
            </a:r>
          </a:p>
          <a:p>
            <a:r>
              <a:rPr lang="en-US" dirty="0" smtClean="0"/>
              <a:t>Immunity Debugger</a:t>
            </a:r>
          </a:p>
          <a:p>
            <a:pPr lvl="1"/>
            <a:r>
              <a:rPr lang="en-US" dirty="0" smtClean="0"/>
              <a:t>Often used in conjunction with metasploit</a:t>
            </a:r>
          </a:p>
          <a:p>
            <a:r>
              <a:rPr lang="en-US" dirty="0" smtClean="0"/>
              <a:t>Backtrack</a:t>
            </a:r>
          </a:p>
          <a:p>
            <a:r>
              <a:rPr lang="en-US" dirty="0" smtClean="0"/>
              <a:t>IDA</a:t>
            </a:r>
          </a:p>
          <a:p>
            <a:r>
              <a:rPr lang="en-US" dirty="0" smtClean="0"/>
              <a:t>Virtual Machine Software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9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Metasploit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computer security project that provides information about security vulnerabilities and assists in penetration testing</a:t>
            </a:r>
          </a:p>
          <a:p>
            <a:r>
              <a:rPr lang="en-US" dirty="0" smtClean="0"/>
              <a:t>Used by security firms and hackers alike</a:t>
            </a:r>
          </a:p>
          <a:p>
            <a:pPr lvl="1"/>
            <a:r>
              <a:rPr lang="en-US" dirty="0" smtClean="0"/>
              <a:t>Can be used to develop and test written exploits</a:t>
            </a:r>
          </a:p>
          <a:p>
            <a:pPr lvl="1"/>
            <a:r>
              <a:rPr lang="en-US" dirty="0" smtClean="0"/>
              <a:t>Can execute exploits against a target machine</a:t>
            </a:r>
          </a:p>
          <a:p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Five simple steps to metasploit</a:t>
            </a:r>
          </a:p>
          <a:p>
            <a:r>
              <a:rPr lang="en-US" dirty="0" smtClean="0"/>
              <a:t>Designed to be an educational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Discover the vulnerability</a:t>
            </a:r>
          </a:p>
          <a:p>
            <a:pPr lvl="1"/>
            <a:r>
              <a:rPr lang="en-US" dirty="0" smtClean="0"/>
              <a:t>Determine if the vulnerability is exploitable</a:t>
            </a:r>
          </a:p>
          <a:p>
            <a:r>
              <a:rPr lang="en-US" dirty="0" smtClean="0"/>
              <a:t>Determine risk of vulnerability</a:t>
            </a:r>
          </a:p>
          <a:p>
            <a:r>
              <a:rPr lang="en-US" dirty="0" smtClean="0"/>
              <a:t>Estimate the capability</a:t>
            </a:r>
          </a:p>
          <a:p>
            <a:r>
              <a:rPr lang="en-US" dirty="0" smtClean="0"/>
              <a:t>Develop the exploit</a:t>
            </a:r>
          </a:p>
          <a:p>
            <a:r>
              <a:rPr lang="en-US" dirty="0" smtClean="0"/>
              <a:t>Choose a method for delivery</a:t>
            </a:r>
          </a:p>
          <a:p>
            <a:pPr lvl="1"/>
            <a:r>
              <a:rPr lang="en-US" dirty="0" smtClean="0"/>
              <a:t>Local or remote</a:t>
            </a:r>
          </a:p>
          <a:p>
            <a:r>
              <a:rPr lang="en-US" dirty="0" smtClean="0"/>
              <a:t>Payload is generated</a:t>
            </a:r>
          </a:p>
          <a:p>
            <a:r>
              <a:rPr lang="en-US" dirty="0" smtClean="0"/>
              <a:t>The payload is delivered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0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Hackers and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9192"/>
            <a:ext cx="8946541" cy="47492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Various types of hackers have different motives</a:t>
            </a:r>
          </a:p>
          <a:p>
            <a:pPr lvl="1"/>
            <a:r>
              <a:rPr lang="en-US" dirty="0" smtClean="0"/>
              <a:t>Black Hat Motivation</a:t>
            </a:r>
          </a:p>
          <a:p>
            <a:pPr lvl="1"/>
            <a:r>
              <a:rPr lang="en-US" dirty="0" smtClean="0"/>
              <a:t>Grey Hat Motivation</a:t>
            </a:r>
          </a:p>
          <a:p>
            <a:pPr lvl="1"/>
            <a:r>
              <a:rPr lang="en-US" dirty="0" smtClean="0"/>
              <a:t>White Hat Motivation</a:t>
            </a:r>
          </a:p>
          <a:p>
            <a:r>
              <a:rPr lang="en-US" dirty="0" smtClean="0"/>
              <a:t>Exploits can be used for personal gain by malicious hackers</a:t>
            </a:r>
          </a:p>
          <a:p>
            <a:pPr lvl="1"/>
            <a:r>
              <a:rPr lang="en-US" dirty="0" smtClean="0"/>
              <a:t>Super-user level access</a:t>
            </a:r>
          </a:p>
          <a:p>
            <a:pPr lvl="1"/>
            <a:r>
              <a:rPr lang="en-US" dirty="0" smtClean="0"/>
              <a:t>System Control</a:t>
            </a:r>
          </a:p>
          <a:p>
            <a:pPr lvl="1"/>
            <a:r>
              <a:rPr lang="en-US" dirty="0" smtClean="0"/>
              <a:t>“Opening the door”</a:t>
            </a:r>
          </a:p>
          <a:p>
            <a:r>
              <a:rPr lang="en-US" dirty="0" smtClean="0"/>
              <a:t>Hackers often use complex techniques</a:t>
            </a:r>
          </a:p>
          <a:p>
            <a:pPr lvl="1"/>
            <a:r>
              <a:rPr lang="en-US" dirty="0" smtClean="0"/>
              <a:t>Can use multiple low-level exploits</a:t>
            </a:r>
          </a:p>
          <a:p>
            <a:pPr lvl="1"/>
            <a:r>
              <a:rPr lang="en-US" dirty="0" smtClean="0"/>
              <a:t>Specific targeting</a:t>
            </a:r>
          </a:p>
          <a:p>
            <a:pPr lvl="1"/>
            <a:r>
              <a:rPr lang="en-US" dirty="0" smtClean="0"/>
              <a:t>Zero Day exploits</a:t>
            </a:r>
          </a:p>
        </p:txBody>
      </p:sp>
    </p:spTree>
    <p:extLst>
      <p:ext uri="{BB962C8B-B14F-4D97-AF65-F5344CB8AC3E}">
        <p14:creationId xmlns:p14="http://schemas.microsoft.com/office/powerpoint/2010/main" val="299276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485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Exploitation Development and Implementation </vt:lpstr>
      <vt:lpstr>Outline</vt:lpstr>
      <vt:lpstr>What is an Exploit?</vt:lpstr>
      <vt:lpstr>Classifications of Exploitation</vt:lpstr>
      <vt:lpstr>Exploit Development</vt:lpstr>
      <vt:lpstr>Common Tools Used</vt:lpstr>
      <vt:lpstr>Metasploit Project</vt:lpstr>
      <vt:lpstr>Implementation</vt:lpstr>
      <vt:lpstr>Hackers and exploitation</vt:lpstr>
      <vt:lpstr>Companies and Exploitation</vt:lpstr>
      <vt:lpstr>Conclusion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Exploitation Development and Implementation</dc:title>
  <dc:creator>Diana DeMarco</dc:creator>
  <cp:lastModifiedBy>Diana DeMarco</cp:lastModifiedBy>
  <cp:revision>13</cp:revision>
  <dcterms:created xsi:type="dcterms:W3CDTF">2013-11-19T13:31:54Z</dcterms:created>
  <dcterms:modified xsi:type="dcterms:W3CDTF">2013-12-06T23:59:45Z</dcterms:modified>
</cp:coreProperties>
</file>