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 id="2147483687" r:id="rId2"/>
  </p:sldMasterIdLst>
  <p:sldIdLst>
    <p:sldId id="256" r:id="rId3"/>
    <p:sldId id="257" r:id="rId4"/>
    <p:sldId id="258" r:id="rId5"/>
    <p:sldId id="259" r:id="rId6"/>
    <p:sldId id="260" r:id="rId7"/>
    <p:sldId id="266" r:id="rId8"/>
    <p:sldId id="264" r:id="rId9"/>
    <p:sldId id="265"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61"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A2FE85-A384-4A58-A29C-FFFE5FA794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D43A36-6954-4F3C-BCFD-B949162FE45F}">
      <dgm:prSet/>
      <dgm:spPr/>
      <dgm:t>
        <a:bodyPr/>
        <a:lstStyle/>
        <a:p>
          <a:r>
            <a:rPr lang="en-US" b="1" i="0" baseline="0"/>
            <a:t>Image Upload</a:t>
          </a:r>
          <a:r>
            <a:rPr lang="en-US" b="0" i="0" baseline="0"/>
            <a:t>: Users can easily upload images of plants.</a:t>
          </a:r>
          <a:endParaRPr lang="en-US"/>
        </a:p>
      </dgm:t>
    </dgm:pt>
    <dgm:pt modelId="{E1476CBA-B6A2-46DC-AB70-D180095637C1}" type="parTrans" cxnId="{846AF255-9BC4-4B0E-9656-15E18FA1F479}">
      <dgm:prSet/>
      <dgm:spPr/>
      <dgm:t>
        <a:bodyPr/>
        <a:lstStyle/>
        <a:p>
          <a:endParaRPr lang="en-US"/>
        </a:p>
      </dgm:t>
    </dgm:pt>
    <dgm:pt modelId="{5F5A5530-11D6-4649-A5B9-DF186BBB55C4}" type="sibTrans" cxnId="{846AF255-9BC4-4B0E-9656-15E18FA1F479}">
      <dgm:prSet/>
      <dgm:spPr/>
      <dgm:t>
        <a:bodyPr/>
        <a:lstStyle/>
        <a:p>
          <a:endParaRPr lang="en-US"/>
        </a:p>
      </dgm:t>
    </dgm:pt>
    <dgm:pt modelId="{0E6645CD-4F9B-4CE1-960B-84A465BD7BFB}">
      <dgm:prSet/>
      <dgm:spPr/>
      <dgm:t>
        <a:bodyPr/>
        <a:lstStyle/>
        <a:p>
          <a:r>
            <a:rPr lang="en-US" b="1" i="0" baseline="0"/>
            <a:t>Disease Prediction</a:t>
          </a:r>
          <a:r>
            <a:rPr lang="en-US" b="0" i="0" baseline="0"/>
            <a:t>: The application analyzes the image using a trained AI model to identify potential diseases.</a:t>
          </a:r>
          <a:endParaRPr lang="en-US"/>
        </a:p>
      </dgm:t>
    </dgm:pt>
    <dgm:pt modelId="{46D13BBE-D7D8-4880-B152-64E8FC426586}" type="parTrans" cxnId="{5B912D6F-84EC-4248-B629-87EB661556E9}">
      <dgm:prSet/>
      <dgm:spPr/>
      <dgm:t>
        <a:bodyPr/>
        <a:lstStyle/>
        <a:p>
          <a:endParaRPr lang="en-US"/>
        </a:p>
      </dgm:t>
    </dgm:pt>
    <dgm:pt modelId="{17DC6BA4-472F-4100-8E7B-F2C693DD49B8}" type="sibTrans" cxnId="{5B912D6F-84EC-4248-B629-87EB661556E9}">
      <dgm:prSet/>
      <dgm:spPr/>
      <dgm:t>
        <a:bodyPr/>
        <a:lstStyle/>
        <a:p>
          <a:endParaRPr lang="en-US"/>
        </a:p>
      </dgm:t>
    </dgm:pt>
    <dgm:pt modelId="{CB049A0F-37B9-49C3-9CFD-2206CDE33BE9}">
      <dgm:prSet/>
      <dgm:spPr/>
      <dgm:t>
        <a:bodyPr/>
        <a:lstStyle/>
        <a:p>
          <a:r>
            <a:rPr lang="en-US" b="1" i="0" baseline="0"/>
            <a:t>User Dashboard</a:t>
          </a:r>
          <a:r>
            <a:rPr lang="en-US" b="0" i="0" baseline="0"/>
            <a:t>: A dashboard for users to track previous uploads and predictions.</a:t>
          </a:r>
          <a:endParaRPr lang="en-US"/>
        </a:p>
      </dgm:t>
    </dgm:pt>
    <dgm:pt modelId="{C7B74D26-C888-4DD8-8DD0-33B0B705FD8D}" type="parTrans" cxnId="{8DA9609A-A9B3-4507-B256-3D3A80814C7B}">
      <dgm:prSet/>
      <dgm:spPr/>
      <dgm:t>
        <a:bodyPr/>
        <a:lstStyle/>
        <a:p>
          <a:endParaRPr lang="en-US"/>
        </a:p>
      </dgm:t>
    </dgm:pt>
    <dgm:pt modelId="{6A51D833-0D37-4031-9482-1FC6260B411F}" type="sibTrans" cxnId="{8DA9609A-A9B3-4507-B256-3D3A80814C7B}">
      <dgm:prSet/>
      <dgm:spPr/>
      <dgm:t>
        <a:bodyPr/>
        <a:lstStyle/>
        <a:p>
          <a:endParaRPr lang="en-US"/>
        </a:p>
      </dgm:t>
    </dgm:pt>
    <dgm:pt modelId="{C77CAC31-D730-4447-AD61-747CF539F87D}" type="pres">
      <dgm:prSet presAssocID="{83A2FE85-A384-4A58-A29C-FFFE5FA79447}" presName="root" presStyleCnt="0">
        <dgm:presLayoutVars>
          <dgm:dir/>
          <dgm:resizeHandles val="exact"/>
        </dgm:presLayoutVars>
      </dgm:prSet>
      <dgm:spPr/>
    </dgm:pt>
    <dgm:pt modelId="{A1126111-6403-40CA-BF5A-D541DDD8E344}" type="pres">
      <dgm:prSet presAssocID="{83D43A36-6954-4F3C-BCFD-B949162FE45F}" presName="compNode" presStyleCnt="0"/>
      <dgm:spPr/>
    </dgm:pt>
    <dgm:pt modelId="{F5B816D9-91F8-4F86-9164-D3AD4A55DFDD}" type="pres">
      <dgm:prSet presAssocID="{83D43A36-6954-4F3C-BCFD-B949162FE45F}" presName="bgRect" presStyleLbl="bgShp" presStyleIdx="0" presStyleCnt="3"/>
      <dgm:spPr/>
    </dgm:pt>
    <dgm:pt modelId="{0D696F46-D6CE-4CFA-A5A5-D86C4D96E247}" type="pres">
      <dgm:prSet presAssocID="{83D43A36-6954-4F3C-BCFD-B949162FE4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ne Decoration"/>
        </a:ext>
      </dgm:extLst>
    </dgm:pt>
    <dgm:pt modelId="{7C89C9CA-E2E8-4FE0-8165-13F49F62BCED}" type="pres">
      <dgm:prSet presAssocID="{83D43A36-6954-4F3C-BCFD-B949162FE45F}" presName="spaceRect" presStyleCnt="0"/>
      <dgm:spPr/>
    </dgm:pt>
    <dgm:pt modelId="{4504DA9A-7463-44D9-A7B8-84714D63B350}" type="pres">
      <dgm:prSet presAssocID="{83D43A36-6954-4F3C-BCFD-B949162FE45F}" presName="parTx" presStyleLbl="revTx" presStyleIdx="0" presStyleCnt="3">
        <dgm:presLayoutVars>
          <dgm:chMax val="0"/>
          <dgm:chPref val="0"/>
        </dgm:presLayoutVars>
      </dgm:prSet>
      <dgm:spPr/>
    </dgm:pt>
    <dgm:pt modelId="{BE305793-F389-436B-8940-DF7D53BA4FB5}" type="pres">
      <dgm:prSet presAssocID="{5F5A5530-11D6-4649-A5B9-DF186BBB55C4}" presName="sibTrans" presStyleCnt="0"/>
      <dgm:spPr/>
    </dgm:pt>
    <dgm:pt modelId="{108037E9-A485-4A5D-B79E-70DFABE0E2D2}" type="pres">
      <dgm:prSet presAssocID="{0E6645CD-4F9B-4CE1-960B-84A465BD7BFB}" presName="compNode" presStyleCnt="0"/>
      <dgm:spPr/>
    </dgm:pt>
    <dgm:pt modelId="{A5765A26-431E-4E61-B75C-3B807289DA44}" type="pres">
      <dgm:prSet presAssocID="{0E6645CD-4F9B-4CE1-960B-84A465BD7BFB}" presName="bgRect" presStyleLbl="bgShp" presStyleIdx="1" presStyleCnt="3"/>
      <dgm:spPr/>
    </dgm:pt>
    <dgm:pt modelId="{1E7637AD-5B82-4F10-AC70-CA7BB03B050E}" type="pres">
      <dgm:prSet presAssocID="{0E6645CD-4F9B-4CE1-960B-84A465BD7B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FACD34A-44C5-4887-955D-AB25F8A4AC11}" type="pres">
      <dgm:prSet presAssocID="{0E6645CD-4F9B-4CE1-960B-84A465BD7BFB}" presName="spaceRect" presStyleCnt="0"/>
      <dgm:spPr/>
    </dgm:pt>
    <dgm:pt modelId="{D94109C8-BCA4-41B6-A0B8-7C02D4254F58}" type="pres">
      <dgm:prSet presAssocID="{0E6645CD-4F9B-4CE1-960B-84A465BD7BFB}" presName="parTx" presStyleLbl="revTx" presStyleIdx="1" presStyleCnt="3">
        <dgm:presLayoutVars>
          <dgm:chMax val="0"/>
          <dgm:chPref val="0"/>
        </dgm:presLayoutVars>
      </dgm:prSet>
      <dgm:spPr/>
    </dgm:pt>
    <dgm:pt modelId="{30505FC0-FDAC-4EC7-AF32-98663B1E9291}" type="pres">
      <dgm:prSet presAssocID="{17DC6BA4-472F-4100-8E7B-F2C693DD49B8}" presName="sibTrans" presStyleCnt="0"/>
      <dgm:spPr/>
    </dgm:pt>
    <dgm:pt modelId="{782C43AB-317F-487A-A626-CA705A9D8B79}" type="pres">
      <dgm:prSet presAssocID="{CB049A0F-37B9-49C3-9CFD-2206CDE33BE9}" presName="compNode" presStyleCnt="0"/>
      <dgm:spPr/>
    </dgm:pt>
    <dgm:pt modelId="{FDA1F96D-D94A-4585-ABAC-BFCBA1D4821C}" type="pres">
      <dgm:prSet presAssocID="{CB049A0F-37B9-49C3-9CFD-2206CDE33BE9}" presName="bgRect" presStyleLbl="bgShp" presStyleIdx="2" presStyleCnt="3"/>
      <dgm:spPr/>
    </dgm:pt>
    <dgm:pt modelId="{C95C1712-7A99-4DEF-B3E0-C41FF8CBFB49}" type="pres">
      <dgm:prSet presAssocID="{CB049A0F-37B9-49C3-9CFD-2206CDE33B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50A0B88F-4211-4E5B-BD3F-5B8992898181}" type="pres">
      <dgm:prSet presAssocID="{CB049A0F-37B9-49C3-9CFD-2206CDE33BE9}" presName="spaceRect" presStyleCnt="0"/>
      <dgm:spPr/>
    </dgm:pt>
    <dgm:pt modelId="{5B80A97F-8073-4B4E-90B0-C7223D09FE01}" type="pres">
      <dgm:prSet presAssocID="{CB049A0F-37B9-49C3-9CFD-2206CDE33BE9}" presName="parTx" presStyleLbl="revTx" presStyleIdx="2" presStyleCnt="3">
        <dgm:presLayoutVars>
          <dgm:chMax val="0"/>
          <dgm:chPref val="0"/>
        </dgm:presLayoutVars>
      </dgm:prSet>
      <dgm:spPr/>
    </dgm:pt>
  </dgm:ptLst>
  <dgm:cxnLst>
    <dgm:cxn modelId="{BB4FD73D-B14D-4ED4-842F-83E9D22B0560}" type="presOf" srcId="{0E6645CD-4F9B-4CE1-960B-84A465BD7BFB}" destId="{D94109C8-BCA4-41B6-A0B8-7C02D4254F58}" srcOrd="0" destOrd="0" presId="urn:microsoft.com/office/officeart/2018/2/layout/IconVerticalSolidList"/>
    <dgm:cxn modelId="{5B912D6F-84EC-4248-B629-87EB661556E9}" srcId="{83A2FE85-A384-4A58-A29C-FFFE5FA79447}" destId="{0E6645CD-4F9B-4CE1-960B-84A465BD7BFB}" srcOrd="1" destOrd="0" parTransId="{46D13BBE-D7D8-4880-B152-64E8FC426586}" sibTransId="{17DC6BA4-472F-4100-8E7B-F2C693DD49B8}"/>
    <dgm:cxn modelId="{4AC39171-961A-4403-AD7C-CDF8D6E39190}" type="presOf" srcId="{83A2FE85-A384-4A58-A29C-FFFE5FA79447}" destId="{C77CAC31-D730-4447-AD61-747CF539F87D}" srcOrd="0" destOrd="0" presId="urn:microsoft.com/office/officeart/2018/2/layout/IconVerticalSolidList"/>
    <dgm:cxn modelId="{846AF255-9BC4-4B0E-9656-15E18FA1F479}" srcId="{83A2FE85-A384-4A58-A29C-FFFE5FA79447}" destId="{83D43A36-6954-4F3C-BCFD-B949162FE45F}" srcOrd="0" destOrd="0" parTransId="{E1476CBA-B6A2-46DC-AB70-D180095637C1}" sibTransId="{5F5A5530-11D6-4649-A5B9-DF186BBB55C4}"/>
    <dgm:cxn modelId="{8DA9609A-A9B3-4507-B256-3D3A80814C7B}" srcId="{83A2FE85-A384-4A58-A29C-FFFE5FA79447}" destId="{CB049A0F-37B9-49C3-9CFD-2206CDE33BE9}" srcOrd="2" destOrd="0" parTransId="{C7B74D26-C888-4DD8-8DD0-33B0B705FD8D}" sibTransId="{6A51D833-0D37-4031-9482-1FC6260B411F}"/>
    <dgm:cxn modelId="{175FE8B6-E34A-4341-B412-1269668F6F2F}" type="presOf" srcId="{83D43A36-6954-4F3C-BCFD-B949162FE45F}" destId="{4504DA9A-7463-44D9-A7B8-84714D63B350}" srcOrd="0" destOrd="0" presId="urn:microsoft.com/office/officeart/2018/2/layout/IconVerticalSolidList"/>
    <dgm:cxn modelId="{3DEFC0EA-8BFF-4077-B4C6-E90506943DF8}" type="presOf" srcId="{CB049A0F-37B9-49C3-9CFD-2206CDE33BE9}" destId="{5B80A97F-8073-4B4E-90B0-C7223D09FE01}" srcOrd="0" destOrd="0" presId="urn:microsoft.com/office/officeart/2018/2/layout/IconVerticalSolidList"/>
    <dgm:cxn modelId="{E6A396B6-A035-4C8A-885D-AB9F0A3ECEBC}" type="presParOf" srcId="{C77CAC31-D730-4447-AD61-747CF539F87D}" destId="{A1126111-6403-40CA-BF5A-D541DDD8E344}" srcOrd="0" destOrd="0" presId="urn:microsoft.com/office/officeart/2018/2/layout/IconVerticalSolidList"/>
    <dgm:cxn modelId="{14D34EB2-40C4-4386-93CF-1544942434B3}" type="presParOf" srcId="{A1126111-6403-40CA-BF5A-D541DDD8E344}" destId="{F5B816D9-91F8-4F86-9164-D3AD4A55DFDD}" srcOrd="0" destOrd="0" presId="urn:microsoft.com/office/officeart/2018/2/layout/IconVerticalSolidList"/>
    <dgm:cxn modelId="{36BD4E8E-ED0B-4DA3-A219-A74C5341C2B5}" type="presParOf" srcId="{A1126111-6403-40CA-BF5A-D541DDD8E344}" destId="{0D696F46-D6CE-4CFA-A5A5-D86C4D96E247}" srcOrd="1" destOrd="0" presId="urn:microsoft.com/office/officeart/2018/2/layout/IconVerticalSolidList"/>
    <dgm:cxn modelId="{7AFBE967-4B6C-4539-984C-2B29EE3BE438}" type="presParOf" srcId="{A1126111-6403-40CA-BF5A-D541DDD8E344}" destId="{7C89C9CA-E2E8-4FE0-8165-13F49F62BCED}" srcOrd="2" destOrd="0" presId="urn:microsoft.com/office/officeart/2018/2/layout/IconVerticalSolidList"/>
    <dgm:cxn modelId="{10F17516-6BD8-415C-AA32-8496A18FDAB1}" type="presParOf" srcId="{A1126111-6403-40CA-BF5A-D541DDD8E344}" destId="{4504DA9A-7463-44D9-A7B8-84714D63B350}" srcOrd="3" destOrd="0" presId="urn:microsoft.com/office/officeart/2018/2/layout/IconVerticalSolidList"/>
    <dgm:cxn modelId="{0A70C17C-F2CE-4687-A2D9-159193012A18}" type="presParOf" srcId="{C77CAC31-D730-4447-AD61-747CF539F87D}" destId="{BE305793-F389-436B-8940-DF7D53BA4FB5}" srcOrd="1" destOrd="0" presId="urn:microsoft.com/office/officeart/2018/2/layout/IconVerticalSolidList"/>
    <dgm:cxn modelId="{4FCC5AAA-51D1-42FB-87E9-EF6E58B86B5F}" type="presParOf" srcId="{C77CAC31-D730-4447-AD61-747CF539F87D}" destId="{108037E9-A485-4A5D-B79E-70DFABE0E2D2}" srcOrd="2" destOrd="0" presId="urn:microsoft.com/office/officeart/2018/2/layout/IconVerticalSolidList"/>
    <dgm:cxn modelId="{0A7F04C1-AE04-42CD-A194-CDBDE31FF9B8}" type="presParOf" srcId="{108037E9-A485-4A5D-B79E-70DFABE0E2D2}" destId="{A5765A26-431E-4E61-B75C-3B807289DA44}" srcOrd="0" destOrd="0" presId="urn:microsoft.com/office/officeart/2018/2/layout/IconVerticalSolidList"/>
    <dgm:cxn modelId="{BF06C84F-CAC3-4642-94B0-8024FCD68886}" type="presParOf" srcId="{108037E9-A485-4A5D-B79E-70DFABE0E2D2}" destId="{1E7637AD-5B82-4F10-AC70-CA7BB03B050E}" srcOrd="1" destOrd="0" presId="urn:microsoft.com/office/officeart/2018/2/layout/IconVerticalSolidList"/>
    <dgm:cxn modelId="{8284C589-72FC-4030-A5D2-367D74AF943D}" type="presParOf" srcId="{108037E9-A485-4A5D-B79E-70DFABE0E2D2}" destId="{4FACD34A-44C5-4887-955D-AB25F8A4AC11}" srcOrd="2" destOrd="0" presId="urn:microsoft.com/office/officeart/2018/2/layout/IconVerticalSolidList"/>
    <dgm:cxn modelId="{23CF22FC-6156-46BC-A60D-42A2F0EDCF32}" type="presParOf" srcId="{108037E9-A485-4A5D-B79E-70DFABE0E2D2}" destId="{D94109C8-BCA4-41B6-A0B8-7C02D4254F58}" srcOrd="3" destOrd="0" presId="urn:microsoft.com/office/officeart/2018/2/layout/IconVerticalSolidList"/>
    <dgm:cxn modelId="{2C9AA461-F351-41B7-9BCB-08F703B960DE}" type="presParOf" srcId="{C77CAC31-D730-4447-AD61-747CF539F87D}" destId="{30505FC0-FDAC-4EC7-AF32-98663B1E9291}" srcOrd="3" destOrd="0" presId="urn:microsoft.com/office/officeart/2018/2/layout/IconVerticalSolidList"/>
    <dgm:cxn modelId="{4C2B222E-8DD1-4736-9571-5F87430CDD5D}" type="presParOf" srcId="{C77CAC31-D730-4447-AD61-747CF539F87D}" destId="{782C43AB-317F-487A-A626-CA705A9D8B79}" srcOrd="4" destOrd="0" presId="urn:microsoft.com/office/officeart/2018/2/layout/IconVerticalSolidList"/>
    <dgm:cxn modelId="{E30A09BA-0FCB-473D-B1D4-24FB82E15404}" type="presParOf" srcId="{782C43AB-317F-487A-A626-CA705A9D8B79}" destId="{FDA1F96D-D94A-4585-ABAC-BFCBA1D4821C}" srcOrd="0" destOrd="0" presId="urn:microsoft.com/office/officeart/2018/2/layout/IconVerticalSolidList"/>
    <dgm:cxn modelId="{5792BCDF-9857-4D55-97F3-F62F816B8870}" type="presParOf" srcId="{782C43AB-317F-487A-A626-CA705A9D8B79}" destId="{C95C1712-7A99-4DEF-B3E0-C41FF8CBFB49}" srcOrd="1" destOrd="0" presId="urn:microsoft.com/office/officeart/2018/2/layout/IconVerticalSolidList"/>
    <dgm:cxn modelId="{33B61C62-4236-44BE-AF97-D443BE4A316C}" type="presParOf" srcId="{782C43AB-317F-487A-A626-CA705A9D8B79}" destId="{50A0B88F-4211-4E5B-BD3F-5B8992898181}" srcOrd="2" destOrd="0" presId="urn:microsoft.com/office/officeart/2018/2/layout/IconVerticalSolidList"/>
    <dgm:cxn modelId="{DE699D56-78C6-4EE8-8A12-3D5CED940F8C}" type="presParOf" srcId="{782C43AB-317F-487A-A626-CA705A9D8B79}" destId="{5B80A97F-8073-4B4E-90B0-C7223D09FE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8F13BB-806E-4DA1-9739-C269E623E8F1}" type="doc">
      <dgm:prSet loTypeId="urn:microsoft.com/office/officeart/2016/7/layout/VerticalSolidActionList" loCatId="List" qsTypeId="urn:microsoft.com/office/officeart/2005/8/quickstyle/simple1" qsCatId="simple" csTypeId="urn:microsoft.com/office/officeart/2005/8/colors/accent1_2" csCatId="accent1"/>
      <dgm:spPr/>
      <dgm:t>
        <a:bodyPr/>
        <a:lstStyle/>
        <a:p>
          <a:endParaRPr lang="en-US"/>
        </a:p>
      </dgm:t>
    </dgm:pt>
    <dgm:pt modelId="{342BA55F-C7A4-44B1-92EE-63DFD414026C}">
      <dgm:prSet/>
      <dgm:spPr/>
      <dgm:t>
        <a:bodyPr/>
        <a:lstStyle/>
        <a:p>
          <a:r>
            <a:rPr lang="en-US" b="1" i="0" baseline="0"/>
            <a:t>Frontend</a:t>
          </a:r>
          <a:r>
            <a:rPr lang="en-US" b="0" i="0" baseline="0"/>
            <a:t>:</a:t>
          </a:r>
          <a:endParaRPr lang="en-US"/>
        </a:p>
      </dgm:t>
    </dgm:pt>
    <dgm:pt modelId="{6C0A0BE0-9055-401B-BAD4-EA44D3B3A3B2}" type="parTrans" cxnId="{B30D3A84-ECED-436C-8CAA-6CC53A833E4B}">
      <dgm:prSet/>
      <dgm:spPr/>
      <dgm:t>
        <a:bodyPr/>
        <a:lstStyle/>
        <a:p>
          <a:endParaRPr lang="en-US"/>
        </a:p>
      </dgm:t>
    </dgm:pt>
    <dgm:pt modelId="{E0DE1A13-D8EA-4D0F-A762-32AF41C01C01}" type="sibTrans" cxnId="{B30D3A84-ECED-436C-8CAA-6CC53A833E4B}">
      <dgm:prSet/>
      <dgm:spPr/>
      <dgm:t>
        <a:bodyPr/>
        <a:lstStyle/>
        <a:p>
          <a:endParaRPr lang="en-US"/>
        </a:p>
      </dgm:t>
    </dgm:pt>
    <dgm:pt modelId="{E1202020-BD28-4D16-B671-1CEAC4D24F01}">
      <dgm:prSet/>
      <dgm:spPr/>
      <dgm:t>
        <a:bodyPr/>
        <a:lstStyle/>
        <a:p>
          <a:r>
            <a:rPr lang="en-US" b="0" i="0" baseline="0"/>
            <a:t>Streamlit for building the user interface.</a:t>
          </a:r>
          <a:endParaRPr lang="en-US"/>
        </a:p>
      </dgm:t>
    </dgm:pt>
    <dgm:pt modelId="{5E1AFAB6-D360-4432-9FEF-6D926F60203D}" type="parTrans" cxnId="{2E79C930-4EA2-44AE-90FA-4889DA57E40F}">
      <dgm:prSet/>
      <dgm:spPr/>
      <dgm:t>
        <a:bodyPr/>
        <a:lstStyle/>
        <a:p>
          <a:endParaRPr lang="en-US"/>
        </a:p>
      </dgm:t>
    </dgm:pt>
    <dgm:pt modelId="{81491BFD-0B7B-480C-A43F-D486E0F3A5AD}" type="sibTrans" cxnId="{2E79C930-4EA2-44AE-90FA-4889DA57E40F}">
      <dgm:prSet/>
      <dgm:spPr/>
      <dgm:t>
        <a:bodyPr/>
        <a:lstStyle/>
        <a:p>
          <a:endParaRPr lang="en-US"/>
        </a:p>
      </dgm:t>
    </dgm:pt>
    <dgm:pt modelId="{AD067B13-3AD6-4E2F-904D-D65EAB5D64A5}">
      <dgm:prSet/>
      <dgm:spPr/>
      <dgm:t>
        <a:bodyPr/>
        <a:lstStyle/>
        <a:p>
          <a:r>
            <a:rPr lang="en-US" b="1" i="0" baseline="0"/>
            <a:t>Backend</a:t>
          </a:r>
          <a:r>
            <a:rPr lang="en-US" b="0" i="0" baseline="0"/>
            <a:t>:</a:t>
          </a:r>
          <a:endParaRPr lang="en-US"/>
        </a:p>
      </dgm:t>
    </dgm:pt>
    <dgm:pt modelId="{5B9C6255-7CCE-4A57-BD83-14058B581C8A}" type="parTrans" cxnId="{8C636B1E-6CB3-4854-A48E-25235DE8774B}">
      <dgm:prSet/>
      <dgm:spPr/>
      <dgm:t>
        <a:bodyPr/>
        <a:lstStyle/>
        <a:p>
          <a:endParaRPr lang="en-US"/>
        </a:p>
      </dgm:t>
    </dgm:pt>
    <dgm:pt modelId="{0561D087-61B0-46F9-B5A9-73C80F05BD14}" type="sibTrans" cxnId="{8C636B1E-6CB3-4854-A48E-25235DE8774B}">
      <dgm:prSet/>
      <dgm:spPr/>
      <dgm:t>
        <a:bodyPr/>
        <a:lstStyle/>
        <a:p>
          <a:endParaRPr lang="en-US"/>
        </a:p>
      </dgm:t>
    </dgm:pt>
    <dgm:pt modelId="{DE4C90B8-D406-47F2-BF23-DCA6A9A580A0}">
      <dgm:prSet/>
      <dgm:spPr/>
      <dgm:t>
        <a:bodyPr/>
        <a:lstStyle/>
        <a:p>
          <a:r>
            <a:rPr lang="en-US" b="0" i="0" baseline="0"/>
            <a:t>TensorFlow for AI model integration.</a:t>
          </a:r>
          <a:endParaRPr lang="en-US"/>
        </a:p>
      </dgm:t>
    </dgm:pt>
    <dgm:pt modelId="{D2465DF3-2219-4DFB-AEA6-D9A57AC9A3A4}" type="parTrans" cxnId="{EA0D1B7C-B243-4333-B5EA-AFFE9E798ADF}">
      <dgm:prSet/>
      <dgm:spPr/>
      <dgm:t>
        <a:bodyPr/>
        <a:lstStyle/>
        <a:p>
          <a:endParaRPr lang="en-US"/>
        </a:p>
      </dgm:t>
    </dgm:pt>
    <dgm:pt modelId="{5C3367A4-D7B4-45F4-9535-E9C714BC256B}" type="sibTrans" cxnId="{EA0D1B7C-B243-4333-B5EA-AFFE9E798ADF}">
      <dgm:prSet/>
      <dgm:spPr/>
      <dgm:t>
        <a:bodyPr/>
        <a:lstStyle/>
        <a:p>
          <a:endParaRPr lang="en-US"/>
        </a:p>
      </dgm:t>
    </dgm:pt>
    <dgm:pt modelId="{E51E01F8-AA6A-4D8D-88D6-D7DDAF25AE2E}">
      <dgm:prSet/>
      <dgm:spPr/>
      <dgm:t>
        <a:bodyPr/>
        <a:lstStyle/>
        <a:p>
          <a:r>
            <a:rPr lang="en-US" b="0" i="0" baseline="0"/>
            <a:t>Flask for additional backend functionalities.</a:t>
          </a:r>
          <a:endParaRPr lang="en-US"/>
        </a:p>
      </dgm:t>
    </dgm:pt>
    <dgm:pt modelId="{0E370A95-A412-4BF1-956D-BACE90D54658}" type="parTrans" cxnId="{DC389D0F-3BD9-40E5-96E8-217F202B6003}">
      <dgm:prSet/>
      <dgm:spPr/>
      <dgm:t>
        <a:bodyPr/>
        <a:lstStyle/>
        <a:p>
          <a:endParaRPr lang="en-US"/>
        </a:p>
      </dgm:t>
    </dgm:pt>
    <dgm:pt modelId="{6A507B50-724F-4F08-AD39-BC3362FFC4D2}" type="sibTrans" cxnId="{DC389D0F-3BD9-40E5-96E8-217F202B6003}">
      <dgm:prSet/>
      <dgm:spPr/>
      <dgm:t>
        <a:bodyPr/>
        <a:lstStyle/>
        <a:p>
          <a:endParaRPr lang="en-US"/>
        </a:p>
      </dgm:t>
    </dgm:pt>
    <dgm:pt modelId="{2F0F0753-2F85-4623-97CE-16D98E078C21}" type="pres">
      <dgm:prSet presAssocID="{4B8F13BB-806E-4DA1-9739-C269E623E8F1}" presName="Name0" presStyleCnt="0">
        <dgm:presLayoutVars>
          <dgm:dir/>
          <dgm:animLvl val="lvl"/>
          <dgm:resizeHandles val="exact"/>
        </dgm:presLayoutVars>
      </dgm:prSet>
      <dgm:spPr/>
    </dgm:pt>
    <dgm:pt modelId="{B4DCC8FD-ADB3-42B7-B9A8-F4968DEC0F54}" type="pres">
      <dgm:prSet presAssocID="{342BA55F-C7A4-44B1-92EE-63DFD414026C}" presName="linNode" presStyleCnt="0"/>
      <dgm:spPr/>
    </dgm:pt>
    <dgm:pt modelId="{9ABBCA2D-8B4D-4927-8801-DC69D3247DBA}" type="pres">
      <dgm:prSet presAssocID="{342BA55F-C7A4-44B1-92EE-63DFD414026C}" presName="parentText" presStyleLbl="alignNode1" presStyleIdx="0" presStyleCnt="2">
        <dgm:presLayoutVars>
          <dgm:chMax val="1"/>
          <dgm:bulletEnabled/>
        </dgm:presLayoutVars>
      </dgm:prSet>
      <dgm:spPr/>
    </dgm:pt>
    <dgm:pt modelId="{5E3A9A69-A392-4C5E-B9FC-28A25387F4AC}" type="pres">
      <dgm:prSet presAssocID="{342BA55F-C7A4-44B1-92EE-63DFD414026C}" presName="descendantText" presStyleLbl="alignAccFollowNode1" presStyleIdx="0" presStyleCnt="2">
        <dgm:presLayoutVars>
          <dgm:bulletEnabled/>
        </dgm:presLayoutVars>
      </dgm:prSet>
      <dgm:spPr/>
    </dgm:pt>
    <dgm:pt modelId="{C36B8DE4-FF3D-4115-9A48-CAE71DB7DCD3}" type="pres">
      <dgm:prSet presAssocID="{E0DE1A13-D8EA-4D0F-A762-32AF41C01C01}" presName="sp" presStyleCnt="0"/>
      <dgm:spPr/>
    </dgm:pt>
    <dgm:pt modelId="{7E444C8F-DCCD-4D4B-9A50-90F5CA223C8B}" type="pres">
      <dgm:prSet presAssocID="{AD067B13-3AD6-4E2F-904D-D65EAB5D64A5}" presName="linNode" presStyleCnt="0"/>
      <dgm:spPr/>
    </dgm:pt>
    <dgm:pt modelId="{02289CD6-54B1-497E-9AFB-292F86225F5C}" type="pres">
      <dgm:prSet presAssocID="{AD067B13-3AD6-4E2F-904D-D65EAB5D64A5}" presName="parentText" presStyleLbl="alignNode1" presStyleIdx="1" presStyleCnt="2">
        <dgm:presLayoutVars>
          <dgm:chMax val="1"/>
          <dgm:bulletEnabled/>
        </dgm:presLayoutVars>
      </dgm:prSet>
      <dgm:spPr/>
    </dgm:pt>
    <dgm:pt modelId="{03EAFDC3-AFA0-4613-8C95-02723F703526}" type="pres">
      <dgm:prSet presAssocID="{AD067B13-3AD6-4E2F-904D-D65EAB5D64A5}" presName="descendantText" presStyleLbl="alignAccFollowNode1" presStyleIdx="1" presStyleCnt="2">
        <dgm:presLayoutVars>
          <dgm:bulletEnabled/>
        </dgm:presLayoutVars>
      </dgm:prSet>
      <dgm:spPr/>
    </dgm:pt>
  </dgm:ptLst>
  <dgm:cxnLst>
    <dgm:cxn modelId="{DC389D0F-3BD9-40E5-96E8-217F202B6003}" srcId="{AD067B13-3AD6-4E2F-904D-D65EAB5D64A5}" destId="{E51E01F8-AA6A-4D8D-88D6-D7DDAF25AE2E}" srcOrd="1" destOrd="0" parTransId="{0E370A95-A412-4BF1-956D-BACE90D54658}" sibTransId="{6A507B50-724F-4F08-AD39-BC3362FFC4D2}"/>
    <dgm:cxn modelId="{8C636B1E-6CB3-4854-A48E-25235DE8774B}" srcId="{4B8F13BB-806E-4DA1-9739-C269E623E8F1}" destId="{AD067B13-3AD6-4E2F-904D-D65EAB5D64A5}" srcOrd="1" destOrd="0" parTransId="{5B9C6255-7CCE-4A57-BD83-14058B581C8A}" sibTransId="{0561D087-61B0-46F9-B5A9-73C80F05BD14}"/>
    <dgm:cxn modelId="{2E79C930-4EA2-44AE-90FA-4889DA57E40F}" srcId="{342BA55F-C7A4-44B1-92EE-63DFD414026C}" destId="{E1202020-BD28-4D16-B671-1CEAC4D24F01}" srcOrd="0" destOrd="0" parTransId="{5E1AFAB6-D360-4432-9FEF-6D926F60203D}" sibTransId="{81491BFD-0B7B-480C-A43F-D486E0F3A5AD}"/>
    <dgm:cxn modelId="{957E7842-29FB-4F4A-A1DD-4E3F3D96BD6D}" type="presOf" srcId="{E51E01F8-AA6A-4D8D-88D6-D7DDAF25AE2E}" destId="{03EAFDC3-AFA0-4613-8C95-02723F703526}" srcOrd="0" destOrd="1" presId="urn:microsoft.com/office/officeart/2016/7/layout/VerticalSolidActionList"/>
    <dgm:cxn modelId="{FF228D5A-8EE7-42A7-B37A-FDDD543B8075}" type="presOf" srcId="{AD067B13-3AD6-4E2F-904D-D65EAB5D64A5}" destId="{02289CD6-54B1-497E-9AFB-292F86225F5C}" srcOrd="0" destOrd="0" presId="urn:microsoft.com/office/officeart/2016/7/layout/VerticalSolidActionList"/>
    <dgm:cxn modelId="{EA0D1B7C-B243-4333-B5EA-AFFE9E798ADF}" srcId="{AD067B13-3AD6-4E2F-904D-D65EAB5D64A5}" destId="{DE4C90B8-D406-47F2-BF23-DCA6A9A580A0}" srcOrd="0" destOrd="0" parTransId="{D2465DF3-2219-4DFB-AEA6-D9A57AC9A3A4}" sibTransId="{5C3367A4-D7B4-45F4-9535-E9C714BC256B}"/>
    <dgm:cxn modelId="{B30D3A84-ECED-436C-8CAA-6CC53A833E4B}" srcId="{4B8F13BB-806E-4DA1-9739-C269E623E8F1}" destId="{342BA55F-C7A4-44B1-92EE-63DFD414026C}" srcOrd="0" destOrd="0" parTransId="{6C0A0BE0-9055-401B-BAD4-EA44D3B3A3B2}" sibTransId="{E0DE1A13-D8EA-4D0F-A762-32AF41C01C01}"/>
    <dgm:cxn modelId="{74FFDC9A-F3FC-43B8-8141-4A605F31C6D5}" type="presOf" srcId="{E1202020-BD28-4D16-B671-1CEAC4D24F01}" destId="{5E3A9A69-A392-4C5E-B9FC-28A25387F4AC}" srcOrd="0" destOrd="0" presId="urn:microsoft.com/office/officeart/2016/7/layout/VerticalSolidActionList"/>
    <dgm:cxn modelId="{8D799EBA-09CB-4048-A760-D11BF84D16D3}" type="presOf" srcId="{342BA55F-C7A4-44B1-92EE-63DFD414026C}" destId="{9ABBCA2D-8B4D-4927-8801-DC69D3247DBA}" srcOrd="0" destOrd="0" presId="urn:microsoft.com/office/officeart/2016/7/layout/VerticalSolidActionList"/>
    <dgm:cxn modelId="{168584ED-E8F4-4075-AB87-12871642E6B2}" type="presOf" srcId="{DE4C90B8-D406-47F2-BF23-DCA6A9A580A0}" destId="{03EAFDC3-AFA0-4613-8C95-02723F703526}" srcOrd="0" destOrd="0" presId="urn:microsoft.com/office/officeart/2016/7/layout/VerticalSolidActionList"/>
    <dgm:cxn modelId="{7D231AFD-5719-42D8-A565-AD40D6B95F3D}" type="presOf" srcId="{4B8F13BB-806E-4DA1-9739-C269E623E8F1}" destId="{2F0F0753-2F85-4623-97CE-16D98E078C21}" srcOrd="0" destOrd="0" presId="urn:microsoft.com/office/officeart/2016/7/layout/VerticalSolidActionList"/>
    <dgm:cxn modelId="{6E4D7F83-F79E-4FED-8E27-C59DA5340F54}" type="presParOf" srcId="{2F0F0753-2F85-4623-97CE-16D98E078C21}" destId="{B4DCC8FD-ADB3-42B7-B9A8-F4968DEC0F54}" srcOrd="0" destOrd="0" presId="urn:microsoft.com/office/officeart/2016/7/layout/VerticalSolidActionList"/>
    <dgm:cxn modelId="{621E5CE6-127D-4FFF-B2F3-539D2DFF558A}" type="presParOf" srcId="{B4DCC8FD-ADB3-42B7-B9A8-F4968DEC0F54}" destId="{9ABBCA2D-8B4D-4927-8801-DC69D3247DBA}" srcOrd="0" destOrd="0" presId="urn:microsoft.com/office/officeart/2016/7/layout/VerticalSolidActionList"/>
    <dgm:cxn modelId="{A3EC6A2A-BAB6-4284-BAAC-E3132A2655A5}" type="presParOf" srcId="{B4DCC8FD-ADB3-42B7-B9A8-F4968DEC0F54}" destId="{5E3A9A69-A392-4C5E-B9FC-28A25387F4AC}" srcOrd="1" destOrd="0" presId="urn:microsoft.com/office/officeart/2016/7/layout/VerticalSolidActionList"/>
    <dgm:cxn modelId="{A5D998DF-5B8F-4210-898F-48671DD10362}" type="presParOf" srcId="{2F0F0753-2F85-4623-97CE-16D98E078C21}" destId="{C36B8DE4-FF3D-4115-9A48-CAE71DB7DCD3}" srcOrd="1" destOrd="0" presId="urn:microsoft.com/office/officeart/2016/7/layout/VerticalSolidActionList"/>
    <dgm:cxn modelId="{5C0FF84B-9D01-435B-BB79-547376240A20}" type="presParOf" srcId="{2F0F0753-2F85-4623-97CE-16D98E078C21}" destId="{7E444C8F-DCCD-4D4B-9A50-90F5CA223C8B}" srcOrd="2" destOrd="0" presId="urn:microsoft.com/office/officeart/2016/7/layout/VerticalSolidActionList"/>
    <dgm:cxn modelId="{80C2F55D-E343-4DCA-99E9-84BEC2A77D07}" type="presParOf" srcId="{7E444C8F-DCCD-4D4B-9A50-90F5CA223C8B}" destId="{02289CD6-54B1-497E-9AFB-292F86225F5C}" srcOrd="0" destOrd="0" presId="urn:microsoft.com/office/officeart/2016/7/layout/VerticalSolidActionList"/>
    <dgm:cxn modelId="{EDDAD55C-EB88-4062-A593-F97DF8DBDB96}" type="presParOf" srcId="{7E444C8F-DCCD-4D4B-9A50-90F5CA223C8B}" destId="{03EAFDC3-AFA0-4613-8C95-02723F70352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EB989A-B296-43A9-9542-41D817B4CBE0}"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95D85D06-9C41-43DB-B8D1-5823964BFA1D}">
      <dgm:prSet/>
      <dgm:spPr/>
      <dgm:t>
        <a:bodyPr/>
        <a:lstStyle/>
        <a:p>
          <a:r>
            <a:rPr lang="en-US" b="1"/>
            <a:t>Home Page</a:t>
          </a:r>
          <a:endParaRPr lang="en-US"/>
        </a:p>
      </dgm:t>
    </dgm:pt>
    <dgm:pt modelId="{B7572D95-2975-4399-8050-E632A2366093}" type="parTrans" cxnId="{9793C30C-6C44-47A2-A434-08C900CB9782}">
      <dgm:prSet/>
      <dgm:spPr/>
      <dgm:t>
        <a:bodyPr/>
        <a:lstStyle/>
        <a:p>
          <a:endParaRPr lang="en-US"/>
        </a:p>
      </dgm:t>
    </dgm:pt>
    <dgm:pt modelId="{50D5C83E-1FBB-4583-98D0-A905CE7A6506}" type="sibTrans" cxnId="{9793C30C-6C44-47A2-A434-08C900CB9782}">
      <dgm:prSet/>
      <dgm:spPr/>
      <dgm:t>
        <a:bodyPr/>
        <a:lstStyle/>
        <a:p>
          <a:endParaRPr lang="en-US"/>
        </a:p>
      </dgm:t>
    </dgm:pt>
    <dgm:pt modelId="{DC2C62C7-7EE8-4423-871E-11EDDC045F0E}">
      <dgm:prSet/>
      <dgm:spPr/>
      <dgm:t>
        <a:bodyPr/>
        <a:lstStyle/>
        <a:p>
          <a:r>
            <a:rPr lang="en-US" b="1"/>
            <a:t>Title</a:t>
          </a:r>
          <a:r>
            <a:rPr lang="en-US"/>
            <a:t>: Plant Disease Detection</a:t>
          </a:r>
        </a:p>
      </dgm:t>
    </dgm:pt>
    <dgm:pt modelId="{92AD1B1D-2274-4A86-ABAA-159497248D6B}" type="parTrans" cxnId="{E97639D2-E69D-45E0-AD56-9C6B34F216A2}">
      <dgm:prSet/>
      <dgm:spPr/>
      <dgm:t>
        <a:bodyPr/>
        <a:lstStyle/>
        <a:p>
          <a:endParaRPr lang="en-US"/>
        </a:p>
      </dgm:t>
    </dgm:pt>
    <dgm:pt modelId="{9B4A905B-BB9C-4015-8B4F-91759461CD20}" type="sibTrans" cxnId="{E97639D2-E69D-45E0-AD56-9C6B34F216A2}">
      <dgm:prSet/>
      <dgm:spPr/>
      <dgm:t>
        <a:bodyPr/>
        <a:lstStyle/>
        <a:p>
          <a:endParaRPr lang="en-US"/>
        </a:p>
      </dgm:t>
    </dgm:pt>
    <dgm:pt modelId="{5D324194-FD88-4A42-A169-3CDF889625B1}">
      <dgm:prSet/>
      <dgm:spPr/>
      <dgm:t>
        <a:bodyPr/>
        <a:lstStyle/>
        <a:p>
          <a:r>
            <a:rPr lang="en-US" b="1"/>
            <a:t>Description</a:t>
          </a:r>
          <a:r>
            <a:rPr lang="en-US"/>
            <a:t>: Brief introduction and instructions on how to use the application.</a:t>
          </a:r>
        </a:p>
      </dgm:t>
    </dgm:pt>
    <dgm:pt modelId="{59EF5C43-49E5-4374-90CC-820CBD157C32}" type="parTrans" cxnId="{6062FAF1-B516-48C4-8AE3-415716DC19BB}">
      <dgm:prSet/>
      <dgm:spPr/>
      <dgm:t>
        <a:bodyPr/>
        <a:lstStyle/>
        <a:p>
          <a:endParaRPr lang="en-US"/>
        </a:p>
      </dgm:t>
    </dgm:pt>
    <dgm:pt modelId="{772E7C15-881D-4EBF-BC07-C4821F2A83B1}" type="sibTrans" cxnId="{6062FAF1-B516-48C4-8AE3-415716DC19BB}">
      <dgm:prSet/>
      <dgm:spPr/>
      <dgm:t>
        <a:bodyPr/>
        <a:lstStyle/>
        <a:p>
          <a:endParaRPr lang="en-US"/>
        </a:p>
      </dgm:t>
    </dgm:pt>
    <dgm:pt modelId="{57787D27-AE3F-4CA2-86D0-01D321F6D72B}">
      <dgm:prSet/>
      <dgm:spPr/>
      <dgm:t>
        <a:bodyPr/>
        <a:lstStyle/>
        <a:p>
          <a:r>
            <a:rPr lang="en-US" b="1"/>
            <a:t>Upload Button</a:t>
          </a:r>
          <a:r>
            <a:rPr lang="en-US"/>
            <a:t>: An easy-to-find button for uploading images.</a:t>
          </a:r>
        </a:p>
      </dgm:t>
    </dgm:pt>
    <dgm:pt modelId="{5CEE7EA3-5B70-4F16-9A17-63D0A145EA8C}" type="parTrans" cxnId="{448C2EBB-7F5A-4ABA-B3A9-5D300EACDC17}">
      <dgm:prSet/>
      <dgm:spPr/>
      <dgm:t>
        <a:bodyPr/>
        <a:lstStyle/>
        <a:p>
          <a:endParaRPr lang="en-US"/>
        </a:p>
      </dgm:t>
    </dgm:pt>
    <dgm:pt modelId="{76F145C0-BFFA-49A8-AA54-58676E529342}" type="sibTrans" cxnId="{448C2EBB-7F5A-4ABA-B3A9-5D300EACDC17}">
      <dgm:prSet/>
      <dgm:spPr/>
      <dgm:t>
        <a:bodyPr/>
        <a:lstStyle/>
        <a:p>
          <a:endParaRPr lang="en-US"/>
        </a:p>
      </dgm:t>
    </dgm:pt>
    <dgm:pt modelId="{C8385743-671B-4D21-977E-10B41BC13B28}">
      <dgm:prSet/>
      <dgm:spPr/>
      <dgm:t>
        <a:bodyPr/>
        <a:lstStyle/>
        <a:p>
          <a:r>
            <a:rPr lang="en-US" b="1"/>
            <a:t>Disease Detection Page</a:t>
          </a:r>
          <a:endParaRPr lang="en-US"/>
        </a:p>
      </dgm:t>
    </dgm:pt>
    <dgm:pt modelId="{108C9F51-DF43-4335-888C-24FCEF1BFF3B}" type="parTrans" cxnId="{A0DAFCD0-3146-4CBB-92C4-A16BE9851A80}">
      <dgm:prSet/>
      <dgm:spPr/>
      <dgm:t>
        <a:bodyPr/>
        <a:lstStyle/>
        <a:p>
          <a:endParaRPr lang="en-US"/>
        </a:p>
      </dgm:t>
    </dgm:pt>
    <dgm:pt modelId="{A829680D-9911-42E3-B2ED-09AA2ED70274}" type="sibTrans" cxnId="{A0DAFCD0-3146-4CBB-92C4-A16BE9851A80}">
      <dgm:prSet/>
      <dgm:spPr/>
      <dgm:t>
        <a:bodyPr/>
        <a:lstStyle/>
        <a:p>
          <a:endParaRPr lang="en-US"/>
        </a:p>
      </dgm:t>
    </dgm:pt>
    <dgm:pt modelId="{D9A87033-A1B4-444B-BF00-B094FE882618}">
      <dgm:prSet/>
      <dgm:spPr/>
      <dgm:t>
        <a:bodyPr/>
        <a:lstStyle/>
        <a:p>
          <a:r>
            <a:rPr lang="en-US" b="1"/>
            <a:t>Header</a:t>
          </a:r>
          <a:r>
            <a:rPr lang="en-US"/>
            <a:t>: "Disease Detection"</a:t>
          </a:r>
        </a:p>
      </dgm:t>
    </dgm:pt>
    <dgm:pt modelId="{50182BA1-4CFA-4A3F-B580-679AC6037AEF}" type="parTrans" cxnId="{A69D5FEE-7557-481C-973A-3DB4CD4A0579}">
      <dgm:prSet/>
      <dgm:spPr/>
      <dgm:t>
        <a:bodyPr/>
        <a:lstStyle/>
        <a:p>
          <a:endParaRPr lang="en-US"/>
        </a:p>
      </dgm:t>
    </dgm:pt>
    <dgm:pt modelId="{2055F56E-64CC-4D71-AE37-CDA9BA81BEAF}" type="sibTrans" cxnId="{A69D5FEE-7557-481C-973A-3DB4CD4A0579}">
      <dgm:prSet/>
      <dgm:spPr/>
      <dgm:t>
        <a:bodyPr/>
        <a:lstStyle/>
        <a:p>
          <a:endParaRPr lang="en-US"/>
        </a:p>
      </dgm:t>
    </dgm:pt>
    <dgm:pt modelId="{9B41DF32-D744-48D9-9267-3F9731729A40}">
      <dgm:prSet/>
      <dgm:spPr/>
      <dgm:t>
        <a:bodyPr/>
        <a:lstStyle/>
        <a:p>
          <a:r>
            <a:rPr lang="en-US" b="1"/>
            <a:t>Image Upload</a:t>
          </a:r>
          <a:r>
            <a:rPr lang="en-US"/>
            <a:t>: A file uploader for users to select and upload their plant images.</a:t>
          </a:r>
        </a:p>
      </dgm:t>
    </dgm:pt>
    <dgm:pt modelId="{0108D2A8-A453-41C3-A254-00100B342938}" type="parTrans" cxnId="{7F76EC67-04C0-463D-80FC-032C19925AD9}">
      <dgm:prSet/>
      <dgm:spPr/>
      <dgm:t>
        <a:bodyPr/>
        <a:lstStyle/>
        <a:p>
          <a:endParaRPr lang="en-US"/>
        </a:p>
      </dgm:t>
    </dgm:pt>
    <dgm:pt modelId="{9973E656-DCB2-4541-B21D-BA6BD07718BA}" type="sibTrans" cxnId="{7F76EC67-04C0-463D-80FC-032C19925AD9}">
      <dgm:prSet/>
      <dgm:spPr/>
      <dgm:t>
        <a:bodyPr/>
        <a:lstStyle/>
        <a:p>
          <a:endParaRPr lang="en-US"/>
        </a:p>
      </dgm:t>
    </dgm:pt>
    <dgm:pt modelId="{1129953B-DDCC-45D7-898A-936417F6A5E9}">
      <dgm:prSet/>
      <dgm:spPr/>
      <dgm:t>
        <a:bodyPr/>
        <a:lstStyle/>
        <a:p>
          <a:r>
            <a:rPr lang="en-US" b="1"/>
            <a:t>Predict Button</a:t>
          </a:r>
          <a:r>
            <a:rPr lang="en-US"/>
            <a:t>: Triggers the prediction process.</a:t>
          </a:r>
        </a:p>
      </dgm:t>
    </dgm:pt>
    <dgm:pt modelId="{C35CF80C-1682-412F-9A62-CDAD9B829D95}" type="parTrans" cxnId="{0421D254-7FD5-4964-A417-173046C2D23A}">
      <dgm:prSet/>
      <dgm:spPr/>
      <dgm:t>
        <a:bodyPr/>
        <a:lstStyle/>
        <a:p>
          <a:endParaRPr lang="en-US"/>
        </a:p>
      </dgm:t>
    </dgm:pt>
    <dgm:pt modelId="{0CC54C13-26C2-48B5-8B79-AABAFD7EB44B}" type="sibTrans" cxnId="{0421D254-7FD5-4964-A417-173046C2D23A}">
      <dgm:prSet/>
      <dgm:spPr/>
      <dgm:t>
        <a:bodyPr/>
        <a:lstStyle/>
        <a:p>
          <a:endParaRPr lang="en-US"/>
        </a:p>
      </dgm:t>
    </dgm:pt>
    <dgm:pt modelId="{3CB5098E-12EC-489B-9E93-95860D667553}">
      <dgm:prSet/>
      <dgm:spPr/>
      <dgm:t>
        <a:bodyPr/>
        <a:lstStyle/>
        <a:p>
          <a:r>
            <a:rPr lang="en-US" b="1"/>
            <a:t>Result Display</a:t>
          </a:r>
          <a:r>
            <a:rPr lang="en-US"/>
            <a:t>: Shows the predicted disease, confidence level, and treatment recommendations.</a:t>
          </a:r>
        </a:p>
      </dgm:t>
    </dgm:pt>
    <dgm:pt modelId="{7B0D4F7B-97D3-4D89-9592-B6BA1C8324A0}" type="parTrans" cxnId="{54A17554-7723-41D5-B18F-B73C5D7269EF}">
      <dgm:prSet/>
      <dgm:spPr/>
      <dgm:t>
        <a:bodyPr/>
        <a:lstStyle/>
        <a:p>
          <a:endParaRPr lang="en-US"/>
        </a:p>
      </dgm:t>
    </dgm:pt>
    <dgm:pt modelId="{520F15CD-BA01-44F2-BE46-F5E92D39BA8D}" type="sibTrans" cxnId="{54A17554-7723-41D5-B18F-B73C5D7269EF}">
      <dgm:prSet/>
      <dgm:spPr/>
      <dgm:t>
        <a:bodyPr/>
        <a:lstStyle/>
        <a:p>
          <a:endParaRPr lang="en-US"/>
        </a:p>
      </dgm:t>
    </dgm:pt>
    <dgm:pt modelId="{25559819-9D04-4B63-A418-113F085A3C53}">
      <dgm:prSet/>
      <dgm:spPr/>
      <dgm:t>
        <a:bodyPr/>
        <a:lstStyle/>
        <a:p>
          <a:r>
            <a:rPr lang="en-US" b="1"/>
            <a:t>User Dashboard</a:t>
          </a:r>
          <a:endParaRPr lang="en-US"/>
        </a:p>
      </dgm:t>
    </dgm:pt>
    <dgm:pt modelId="{2D48944D-8274-4622-861B-1A14D4DEB747}" type="parTrans" cxnId="{1A955563-5670-4B64-848B-6652BA535EE3}">
      <dgm:prSet/>
      <dgm:spPr/>
      <dgm:t>
        <a:bodyPr/>
        <a:lstStyle/>
        <a:p>
          <a:endParaRPr lang="en-US"/>
        </a:p>
      </dgm:t>
    </dgm:pt>
    <dgm:pt modelId="{6B845C83-0685-470D-8EED-33C06F4F161C}" type="sibTrans" cxnId="{1A955563-5670-4B64-848B-6652BA535EE3}">
      <dgm:prSet/>
      <dgm:spPr/>
      <dgm:t>
        <a:bodyPr/>
        <a:lstStyle/>
        <a:p>
          <a:endParaRPr lang="en-US"/>
        </a:p>
      </dgm:t>
    </dgm:pt>
    <dgm:pt modelId="{3D013FF3-E26B-498E-B035-B0B1F1B8D889}">
      <dgm:prSet/>
      <dgm:spPr/>
      <dgm:t>
        <a:bodyPr/>
        <a:lstStyle/>
        <a:p>
          <a:r>
            <a:rPr lang="en-US" b="1"/>
            <a:t>Previous Uploads</a:t>
          </a:r>
          <a:r>
            <a:rPr lang="en-US"/>
            <a:t>: List of previously analyzed images with results.</a:t>
          </a:r>
        </a:p>
      </dgm:t>
    </dgm:pt>
    <dgm:pt modelId="{B4F64C4F-D148-4F1F-AA2A-F976F6F0BCF2}" type="parTrans" cxnId="{6BAB94B4-3728-4ECE-B0CE-F22ADB056052}">
      <dgm:prSet/>
      <dgm:spPr/>
      <dgm:t>
        <a:bodyPr/>
        <a:lstStyle/>
        <a:p>
          <a:endParaRPr lang="en-US"/>
        </a:p>
      </dgm:t>
    </dgm:pt>
    <dgm:pt modelId="{33FAFF26-2346-4838-A358-C23D19CB5EC9}" type="sibTrans" cxnId="{6BAB94B4-3728-4ECE-B0CE-F22ADB056052}">
      <dgm:prSet/>
      <dgm:spPr/>
      <dgm:t>
        <a:bodyPr/>
        <a:lstStyle/>
        <a:p>
          <a:endParaRPr lang="en-US"/>
        </a:p>
      </dgm:t>
    </dgm:pt>
    <dgm:pt modelId="{81BFFB0E-CAED-4E8D-BD76-DB117CF092B2}">
      <dgm:prSet/>
      <dgm:spPr/>
      <dgm:t>
        <a:bodyPr/>
        <a:lstStyle/>
        <a:p>
          <a:r>
            <a:rPr lang="en-US" b="1"/>
            <a:t>Feedback Section</a:t>
          </a:r>
          <a:r>
            <a:rPr lang="en-US"/>
            <a:t>: Form for users to provide feedback on predictions.</a:t>
          </a:r>
        </a:p>
      </dgm:t>
    </dgm:pt>
    <dgm:pt modelId="{D325330C-E3E6-4E3D-8A47-572BA5E71B84}" type="parTrans" cxnId="{AEAC45C7-695B-490D-A2C7-23590A65C519}">
      <dgm:prSet/>
      <dgm:spPr/>
      <dgm:t>
        <a:bodyPr/>
        <a:lstStyle/>
        <a:p>
          <a:endParaRPr lang="en-US"/>
        </a:p>
      </dgm:t>
    </dgm:pt>
    <dgm:pt modelId="{CCC69B37-5765-42C2-9693-41FF72E9D769}" type="sibTrans" cxnId="{AEAC45C7-695B-490D-A2C7-23590A65C519}">
      <dgm:prSet/>
      <dgm:spPr/>
      <dgm:t>
        <a:bodyPr/>
        <a:lstStyle/>
        <a:p>
          <a:endParaRPr lang="en-US"/>
        </a:p>
      </dgm:t>
    </dgm:pt>
    <dgm:pt modelId="{EF942691-9EEC-4FCE-9A14-40E36C4A951A}" type="pres">
      <dgm:prSet presAssocID="{0FEB989A-B296-43A9-9542-41D817B4CBE0}" presName="Name0" presStyleCnt="0">
        <dgm:presLayoutVars>
          <dgm:dir/>
          <dgm:animLvl val="lvl"/>
          <dgm:resizeHandles val="exact"/>
        </dgm:presLayoutVars>
      </dgm:prSet>
      <dgm:spPr/>
    </dgm:pt>
    <dgm:pt modelId="{A0BAD7E2-725F-4D5F-96FD-E5E9C9F4FC04}" type="pres">
      <dgm:prSet presAssocID="{95D85D06-9C41-43DB-B8D1-5823964BFA1D}" presName="composite" presStyleCnt="0"/>
      <dgm:spPr/>
    </dgm:pt>
    <dgm:pt modelId="{6DD0429A-FF5E-408E-8CC2-1E0DA05C271C}" type="pres">
      <dgm:prSet presAssocID="{95D85D06-9C41-43DB-B8D1-5823964BFA1D}" presName="parTx" presStyleLbl="alignNode1" presStyleIdx="0" presStyleCnt="3">
        <dgm:presLayoutVars>
          <dgm:chMax val="0"/>
          <dgm:chPref val="0"/>
          <dgm:bulletEnabled val="1"/>
        </dgm:presLayoutVars>
      </dgm:prSet>
      <dgm:spPr/>
    </dgm:pt>
    <dgm:pt modelId="{9E2DFB94-ECDC-4518-98EC-CF36C9B6507B}" type="pres">
      <dgm:prSet presAssocID="{95D85D06-9C41-43DB-B8D1-5823964BFA1D}" presName="desTx" presStyleLbl="alignAccFollowNode1" presStyleIdx="0" presStyleCnt="3">
        <dgm:presLayoutVars>
          <dgm:bulletEnabled val="1"/>
        </dgm:presLayoutVars>
      </dgm:prSet>
      <dgm:spPr/>
    </dgm:pt>
    <dgm:pt modelId="{2D422105-F4A8-4896-959A-742D3FA98EBE}" type="pres">
      <dgm:prSet presAssocID="{50D5C83E-1FBB-4583-98D0-A905CE7A6506}" presName="space" presStyleCnt="0"/>
      <dgm:spPr/>
    </dgm:pt>
    <dgm:pt modelId="{0C173CC9-B988-464D-AEF7-4D0A4EE94518}" type="pres">
      <dgm:prSet presAssocID="{C8385743-671B-4D21-977E-10B41BC13B28}" presName="composite" presStyleCnt="0"/>
      <dgm:spPr/>
    </dgm:pt>
    <dgm:pt modelId="{38C7CD8E-E836-4CC8-AC4B-815F1E1147E7}" type="pres">
      <dgm:prSet presAssocID="{C8385743-671B-4D21-977E-10B41BC13B28}" presName="parTx" presStyleLbl="alignNode1" presStyleIdx="1" presStyleCnt="3">
        <dgm:presLayoutVars>
          <dgm:chMax val="0"/>
          <dgm:chPref val="0"/>
          <dgm:bulletEnabled val="1"/>
        </dgm:presLayoutVars>
      </dgm:prSet>
      <dgm:spPr/>
    </dgm:pt>
    <dgm:pt modelId="{DDB2FCD7-C17F-484B-940B-96D2AE37D30A}" type="pres">
      <dgm:prSet presAssocID="{C8385743-671B-4D21-977E-10B41BC13B28}" presName="desTx" presStyleLbl="alignAccFollowNode1" presStyleIdx="1" presStyleCnt="3">
        <dgm:presLayoutVars>
          <dgm:bulletEnabled val="1"/>
        </dgm:presLayoutVars>
      </dgm:prSet>
      <dgm:spPr/>
    </dgm:pt>
    <dgm:pt modelId="{B1775F99-0AE0-43E7-9BA9-4A00D165C5CC}" type="pres">
      <dgm:prSet presAssocID="{A829680D-9911-42E3-B2ED-09AA2ED70274}" presName="space" presStyleCnt="0"/>
      <dgm:spPr/>
    </dgm:pt>
    <dgm:pt modelId="{E465303F-6438-404F-9DD7-B9147D6C2598}" type="pres">
      <dgm:prSet presAssocID="{25559819-9D04-4B63-A418-113F085A3C53}" presName="composite" presStyleCnt="0"/>
      <dgm:spPr/>
    </dgm:pt>
    <dgm:pt modelId="{4762B65F-23FA-4DB3-AAF9-452893747055}" type="pres">
      <dgm:prSet presAssocID="{25559819-9D04-4B63-A418-113F085A3C53}" presName="parTx" presStyleLbl="alignNode1" presStyleIdx="2" presStyleCnt="3">
        <dgm:presLayoutVars>
          <dgm:chMax val="0"/>
          <dgm:chPref val="0"/>
          <dgm:bulletEnabled val="1"/>
        </dgm:presLayoutVars>
      </dgm:prSet>
      <dgm:spPr/>
    </dgm:pt>
    <dgm:pt modelId="{47DE065A-614C-4C9D-94E1-0001264DF3F1}" type="pres">
      <dgm:prSet presAssocID="{25559819-9D04-4B63-A418-113F085A3C53}" presName="desTx" presStyleLbl="alignAccFollowNode1" presStyleIdx="2" presStyleCnt="3">
        <dgm:presLayoutVars>
          <dgm:bulletEnabled val="1"/>
        </dgm:presLayoutVars>
      </dgm:prSet>
      <dgm:spPr/>
    </dgm:pt>
  </dgm:ptLst>
  <dgm:cxnLst>
    <dgm:cxn modelId="{9793C30C-6C44-47A2-A434-08C900CB9782}" srcId="{0FEB989A-B296-43A9-9542-41D817B4CBE0}" destId="{95D85D06-9C41-43DB-B8D1-5823964BFA1D}" srcOrd="0" destOrd="0" parTransId="{B7572D95-2975-4399-8050-E632A2366093}" sibTransId="{50D5C83E-1FBB-4583-98D0-A905CE7A6506}"/>
    <dgm:cxn modelId="{42977413-AEC9-4EAA-A483-8860F8AA88BE}" type="presOf" srcId="{3CB5098E-12EC-489B-9E93-95860D667553}" destId="{DDB2FCD7-C17F-484B-940B-96D2AE37D30A}" srcOrd="0" destOrd="3" presId="urn:microsoft.com/office/officeart/2005/8/layout/hList1"/>
    <dgm:cxn modelId="{18B5351B-DC32-4772-9F30-EC5E597FCE74}" type="presOf" srcId="{5D324194-FD88-4A42-A169-3CDF889625B1}" destId="{9E2DFB94-ECDC-4518-98EC-CF36C9B6507B}" srcOrd="0" destOrd="1" presId="urn:microsoft.com/office/officeart/2005/8/layout/hList1"/>
    <dgm:cxn modelId="{3E1FDE1F-0902-4AE1-8517-A09AA3AA85C5}" type="presOf" srcId="{57787D27-AE3F-4CA2-86D0-01D321F6D72B}" destId="{9E2DFB94-ECDC-4518-98EC-CF36C9B6507B}" srcOrd="0" destOrd="2" presId="urn:microsoft.com/office/officeart/2005/8/layout/hList1"/>
    <dgm:cxn modelId="{1A955563-5670-4B64-848B-6652BA535EE3}" srcId="{0FEB989A-B296-43A9-9542-41D817B4CBE0}" destId="{25559819-9D04-4B63-A418-113F085A3C53}" srcOrd="2" destOrd="0" parTransId="{2D48944D-8274-4622-861B-1A14D4DEB747}" sibTransId="{6B845C83-0685-470D-8EED-33C06F4F161C}"/>
    <dgm:cxn modelId="{7F76EC67-04C0-463D-80FC-032C19925AD9}" srcId="{C8385743-671B-4D21-977E-10B41BC13B28}" destId="{9B41DF32-D744-48D9-9267-3F9731729A40}" srcOrd="1" destOrd="0" parTransId="{0108D2A8-A453-41C3-A254-00100B342938}" sibTransId="{9973E656-DCB2-4541-B21D-BA6BD07718BA}"/>
    <dgm:cxn modelId="{4C8EDD4C-B88B-495E-8068-720A1476D789}" type="presOf" srcId="{3D013FF3-E26B-498E-B035-B0B1F1B8D889}" destId="{47DE065A-614C-4C9D-94E1-0001264DF3F1}" srcOrd="0" destOrd="0" presId="urn:microsoft.com/office/officeart/2005/8/layout/hList1"/>
    <dgm:cxn modelId="{EEC25473-B20D-4C65-AB05-857ECD0E1D06}" type="presOf" srcId="{DC2C62C7-7EE8-4423-871E-11EDDC045F0E}" destId="{9E2DFB94-ECDC-4518-98EC-CF36C9B6507B}" srcOrd="0" destOrd="0" presId="urn:microsoft.com/office/officeart/2005/8/layout/hList1"/>
    <dgm:cxn modelId="{54A17554-7723-41D5-B18F-B73C5D7269EF}" srcId="{C8385743-671B-4D21-977E-10B41BC13B28}" destId="{3CB5098E-12EC-489B-9E93-95860D667553}" srcOrd="3" destOrd="0" parTransId="{7B0D4F7B-97D3-4D89-9592-B6BA1C8324A0}" sibTransId="{520F15CD-BA01-44F2-BE46-F5E92D39BA8D}"/>
    <dgm:cxn modelId="{0421D254-7FD5-4964-A417-173046C2D23A}" srcId="{C8385743-671B-4D21-977E-10B41BC13B28}" destId="{1129953B-DDCC-45D7-898A-936417F6A5E9}" srcOrd="2" destOrd="0" parTransId="{C35CF80C-1682-412F-9A62-CDAD9B829D95}" sibTransId="{0CC54C13-26C2-48B5-8B79-AABAFD7EB44B}"/>
    <dgm:cxn modelId="{B3DCAB76-FEF0-4D1F-B053-9B29BE653833}" type="presOf" srcId="{9B41DF32-D744-48D9-9267-3F9731729A40}" destId="{DDB2FCD7-C17F-484B-940B-96D2AE37D30A}" srcOrd="0" destOrd="1" presId="urn:microsoft.com/office/officeart/2005/8/layout/hList1"/>
    <dgm:cxn modelId="{277BE980-B300-440F-A194-CF811CFFDB49}" type="presOf" srcId="{95D85D06-9C41-43DB-B8D1-5823964BFA1D}" destId="{6DD0429A-FF5E-408E-8CC2-1E0DA05C271C}" srcOrd="0" destOrd="0" presId="urn:microsoft.com/office/officeart/2005/8/layout/hList1"/>
    <dgm:cxn modelId="{8E11C58D-CA25-4CF0-A0F8-089D8FA6A12C}" type="presOf" srcId="{81BFFB0E-CAED-4E8D-BD76-DB117CF092B2}" destId="{47DE065A-614C-4C9D-94E1-0001264DF3F1}" srcOrd="0" destOrd="1" presId="urn:microsoft.com/office/officeart/2005/8/layout/hList1"/>
    <dgm:cxn modelId="{516D0794-133F-425C-92A5-A4C16147517E}" type="presOf" srcId="{25559819-9D04-4B63-A418-113F085A3C53}" destId="{4762B65F-23FA-4DB3-AAF9-452893747055}" srcOrd="0" destOrd="0" presId="urn:microsoft.com/office/officeart/2005/8/layout/hList1"/>
    <dgm:cxn modelId="{CF7F14AC-054B-42DB-A4CC-84A4245428FE}" type="presOf" srcId="{1129953B-DDCC-45D7-898A-936417F6A5E9}" destId="{DDB2FCD7-C17F-484B-940B-96D2AE37D30A}" srcOrd="0" destOrd="2" presId="urn:microsoft.com/office/officeart/2005/8/layout/hList1"/>
    <dgm:cxn modelId="{6BAB94B4-3728-4ECE-B0CE-F22ADB056052}" srcId="{25559819-9D04-4B63-A418-113F085A3C53}" destId="{3D013FF3-E26B-498E-B035-B0B1F1B8D889}" srcOrd="0" destOrd="0" parTransId="{B4F64C4F-D148-4F1F-AA2A-F976F6F0BCF2}" sibTransId="{33FAFF26-2346-4838-A358-C23D19CB5EC9}"/>
    <dgm:cxn modelId="{1EB0A3B6-DAB6-4CE5-A1F0-E459D818DBA8}" type="presOf" srcId="{C8385743-671B-4D21-977E-10B41BC13B28}" destId="{38C7CD8E-E836-4CC8-AC4B-815F1E1147E7}" srcOrd="0" destOrd="0" presId="urn:microsoft.com/office/officeart/2005/8/layout/hList1"/>
    <dgm:cxn modelId="{448C2EBB-7F5A-4ABA-B3A9-5D300EACDC17}" srcId="{95D85D06-9C41-43DB-B8D1-5823964BFA1D}" destId="{57787D27-AE3F-4CA2-86D0-01D321F6D72B}" srcOrd="2" destOrd="0" parTransId="{5CEE7EA3-5B70-4F16-9A17-63D0A145EA8C}" sibTransId="{76F145C0-BFFA-49A8-AA54-58676E529342}"/>
    <dgm:cxn modelId="{AEAC45C7-695B-490D-A2C7-23590A65C519}" srcId="{25559819-9D04-4B63-A418-113F085A3C53}" destId="{81BFFB0E-CAED-4E8D-BD76-DB117CF092B2}" srcOrd="1" destOrd="0" parTransId="{D325330C-E3E6-4E3D-8A47-572BA5E71B84}" sibTransId="{CCC69B37-5765-42C2-9693-41FF72E9D769}"/>
    <dgm:cxn modelId="{A0DAFCD0-3146-4CBB-92C4-A16BE9851A80}" srcId="{0FEB989A-B296-43A9-9542-41D817B4CBE0}" destId="{C8385743-671B-4D21-977E-10B41BC13B28}" srcOrd="1" destOrd="0" parTransId="{108C9F51-DF43-4335-888C-24FCEF1BFF3B}" sibTransId="{A829680D-9911-42E3-B2ED-09AA2ED70274}"/>
    <dgm:cxn modelId="{E97639D2-E69D-45E0-AD56-9C6B34F216A2}" srcId="{95D85D06-9C41-43DB-B8D1-5823964BFA1D}" destId="{DC2C62C7-7EE8-4423-871E-11EDDC045F0E}" srcOrd="0" destOrd="0" parTransId="{92AD1B1D-2274-4A86-ABAA-159497248D6B}" sibTransId="{9B4A905B-BB9C-4015-8B4F-91759461CD20}"/>
    <dgm:cxn modelId="{AC9D45D6-8550-45FC-8F04-6708C8B74FFB}" type="presOf" srcId="{0FEB989A-B296-43A9-9542-41D817B4CBE0}" destId="{EF942691-9EEC-4FCE-9A14-40E36C4A951A}" srcOrd="0" destOrd="0" presId="urn:microsoft.com/office/officeart/2005/8/layout/hList1"/>
    <dgm:cxn modelId="{57F8D4DA-1C45-496C-9AA8-DFE3C210888E}" type="presOf" srcId="{D9A87033-A1B4-444B-BF00-B094FE882618}" destId="{DDB2FCD7-C17F-484B-940B-96D2AE37D30A}" srcOrd="0" destOrd="0" presId="urn:microsoft.com/office/officeart/2005/8/layout/hList1"/>
    <dgm:cxn modelId="{A69D5FEE-7557-481C-973A-3DB4CD4A0579}" srcId="{C8385743-671B-4D21-977E-10B41BC13B28}" destId="{D9A87033-A1B4-444B-BF00-B094FE882618}" srcOrd="0" destOrd="0" parTransId="{50182BA1-4CFA-4A3F-B580-679AC6037AEF}" sibTransId="{2055F56E-64CC-4D71-AE37-CDA9BA81BEAF}"/>
    <dgm:cxn modelId="{6062FAF1-B516-48C4-8AE3-415716DC19BB}" srcId="{95D85D06-9C41-43DB-B8D1-5823964BFA1D}" destId="{5D324194-FD88-4A42-A169-3CDF889625B1}" srcOrd="1" destOrd="0" parTransId="{59EF5C43-49E5-4374-90CC-820CBD157C32}" sibTransId="{772E7C15-881D-4EBF-BC07-C4821F2A83B1}"/>
    <dgm:cxn modelId="{E81F99C1-DBB1-43C6-A440-0746292EF6E9}" type="presParOf" srcId="{EF942691-9EEC-4FCE-9A14-40E36C4A951A}" destId="{A0BAD7E2-725F-4D5F-96FD-E5E9C9F4FC04}" srcOrd="0" destOrd="0" presId="urn:microsoft.com/office/officeart/2005/8/layout/hList1"/>
    <dgm:cxn modelId="{B9178883-F2AD-4176-8916-5E5E8664C33F}" type="presParOf" srcId="{A0BAD7E2-725F-4D5F-96FD-E5E9C9F4FC04}" destId="{6DD0429A-FF5E-408E-8CC2-1E0DA05C271C}" srcOrd="0" destOrd="0" presId="urn:microsoft.com/office/officeart/2005/8/layout/hList1"/>
    <dgm:cxn modelId="{AB5FC6FE-E42A-40D2-808E-E76F3E3793C3}" type="presParOf" srcId="{A0BAD7E2-725F-4D5F-96FD-E5E9C9F4FC04}" destId="{9E2DFB94-ECDC-4518-98EC-CF36C9B6507B}" srcOrd="1" destOrd="0" presId="urn:microsoft.com/office/officeart/2005/8/layout/hList1"/>
    <dgm:cxn modelId="{96347882-3A56-4507-9140-92AE8C429880}" type="presParOf" srcId="{EF942691-9EEC-4FCE-9A14-40E36C4A951A}" destId="{2D422105-F4A8-4896-959A-742D3FA98EBE}" srcOrd="1" destOrd="0" presId="urn:microsoft.com/office/officeart/2005/8/layout/hList1"/>
    <dgm:cxn modelId="{ADD83A9E-3452-4FC0-AA84-61872E273C60}" type="presParOf" srcId="{EF942691-9EEC-4FCE-9A14-40E36C4A951A}" destId="{0C173CC9-B988-464D-AEF7-4D0A4EE94518}" srcOrd="2" destOrd="0" presId="urn:microsoft.com/office/officeart/2005/8/layout/hList1"/>
    <dgm:cxn modelId="{9CC8D248-B798-488A-970C-C1197BF3D3D4}" type="presParOf" srcId="{0C173CC9-B988-464D-AEF7-4D0A4EE94518}" destId="{38C7CD8E-E836-4CC8-AC4B-815F1E1147E7}" srcOrd="0" destOrd="0" presId="urn:microsoft.com/office/officeart/2005/8/layout/hList1"/>
    <dgm:cxn modelId="{4FA97732-F01E-4073-BB88-346EE8E9F55C}" type="presParOf" srcId="{0C173CC9-B988-464D-AEF7-4D0A4EE94518}" destId="{DDB2FCD7-C17F-484B-940B-96D2AE37D30A}" srcOrd="1" destOrd="0" presId="urn:microsoft.com/office/officeart/2005/8/layout/hList1"/>
    <dgm:cxn modelId="{B7FFB87D-7D81-4A86-A4D3-F090CFB198F5}" type="presParOf" srcId="{EF942691-9EEC-4FCE-9A14-40E36C4A951A}" destId="{B1775F99-0AE0-43E7-9BA9-4A00D165C5CC}" srcOrd="3" destOrd="0" presId="urn:microsoft.com/office/officeart/2005/8/layout/hList1"/>
    <dgm:cxn modelId="{03B1F668-4709-4C8A-88B1-B4FE750844E8}" type="presParOf" srcId="{EF942691-9EEC-4FCE-9A14-40E36C4A951A}" destId="{E465303F-6438-404F-9DD7-B9147D6C2598}" srcOrd="4" destOrd="0" presId="urn:microsoft.com/office/officeart/2005/8/layout/hList1"/>
    <dgm:cxn modelId="{89C3F49F-ECF2-43EB-BED9-CBC8093CC031}" type="presParOf" srcId="{E465303F-6438-404F-9DD7-B9147D6C2598}" destId="{4762B65F-23FA-4DB3-AAF9-452893747055}" srcOrd="0" destOrd="0" presId="urn:microsoft.com/office/officeart/2005/8/layout/hList1"/>
    <dgm:cxn modelId="{C49D49BC-BA32-4316-8EFB-71B27BE5E069}" type="presParOf" srcId="{E465303F-6438-404F-9DD7-B9147D6C2598}" destId="{47DE065A-614C-4C9D-94E1-0001264DF3F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05D520-B92A-4EDE-A8B3-46A612A6B9E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489554-D563-4061-A0BF-A1BB8A6C0C29}">
      <dgm:prSet/>
      <dgm:spPr/>
      <dgm:t>
        <a:bodyPr/>
        <a:lstStyle/>
        <a:p>
          <a:r>
            <a:rPr lang="en-US"/>
            <a:t>The application effectively detects a variety of plant diseases. Users can upload images, and the system provides instant feedback on the health of the plant along with the predicted disease name.</a:t>
          </a:r>
          <a:br>
            <a:rPr lang="en-IN"/>
          </a:br>
          <a:endParaRPr lang="en-US"/>
        </a:p>
      </dgm:t>
    </dgm:pt>
    <dgm:pt modelId="{6DBBA344-2B4D-4622-A8F7-AA198D311E56}" type="parTrans" cxnId="{21D0007F-45B4-4040-BD65-24BA0B29C0D8}">
      <dgm:prSet/>
      <dgm:spPr/>
      <dgm:t>
        <a:bodyPr/>
        <a:lstStyle/>
        <a:p>
          <a:endParaRPr lang="en-US"/>
        </a:p>
      </dgm:t>
    </dgm:pt>
    <dgm:pt modelId="{1EB8E0AD-2E78-4AF9-A78D-84D5CE990CFC}" type="sibTrans" cxnId="{21D0007F-45B4-4040-BD65-24BA0B29C0D8}">
      <dgm:prSet/>
      <dgm:spPr/>
      <dgm:t>
        <a:bodyPr/>
        <a:lstStyle/>
        <a:p>
          <a:endParaRPr lang="en-US"/>
        </a:p>
      </dgm:t>
    </dgm:pt>
    <dgm:pt modelId="{CE426AA2-8B6B-4F4D-8723-A467E6CF876C}">
      <dgm:prSet/>
      <dgm:spPr/>
      <dgm:t>
        <a:bodyPr/>
        <a:lstStyle/>
        <a:p>
          <a:r>
            <a:rPr lang="en-US"/>
            <a:t>Accuracy: 97%</a:t>
          </a:r>
        </a:p>
      </dgm:t>
    </dgm:pt>
    <dgm:pt modelId="{629997DB-BDF4-4EAD-A0AC-10168D5AF060}" type="parTrans" cxnId="{23E49024-737A-4D8F-B117-47F1604149ED}">
      <dgm:prSet/>
      <dgm:spPr/>
      <dgm:t>
        <a:bodyPr/>
        <a:lstStyle/>
        <a:p>
          <a:endParaRPr lang="en-US"/>
        </a:p>
      </dgm:t>
    </dgm:pt>
    <dgm:pt modelId="{E469C029-F578-436C-BA78-B4DD5D14EBD4}" type="sibTrans" cxnId="{23E49024-737A-4D8F-B117-47F1604149ED}">
      <dgm:prSet/>
      <dgm:spPr/>
      <dgm:t>
        <a:bodyPr/>
        <a:lstStyle/>
        <a:p>
          <a:endParaRPr lang="en-US"/>
        </a:p>
      </dgm:t>
    </dgm:pt>
    <dgm:pt modelId="{0BDFA1DC-17CA-4CA5-9479-DCAA6BD24C95}" type="pres">
      <dgm:prSet presAssocID="{5C05D520-B92A-4EDE-A8B3-46A612A6B9E6}" presName="root" presStyleCnt="0">
        <dgm:presLayoutVars>
          <dgm:dir/>
          <dgm:resizeHandles val="exact"/>
        </dgm:presLayoutVars>
      </dgm:prSet>
      <dgm:spPr/>
    </dgm:pt>
    <dgm:pt modelId="{226A0BA9-189E-46C2-9CAE-A48D464F195A}" type="pres">
      <dgm:prSet presAssocID="{E4489554-D563-4061-A0BF-A1BB8A6C0C29}" presName="compNode" presStyleCnt="0"/>
      <dgm:spPr/>
    </dgm:pt>
    <dgm:pt modelId="{19FC0F43-BC36-4D1D-97B5-6EED28EAA129}" type="pres">
      <dgm:prSet presAssocID="{E4489554-D563-4061-A0BF-A1BB8A6C0C29}" presName="bgRect" presStyleLbl="bgShp" presStyleIdx="0" presStyleCnt="2"/>
      <dgm:spPr/>
    </dgm:pt>
    <dgm:pt modelId="{6A46F267-ADCB-4453-824F-475C363DD2A0}" type="pres">
      <dgm:prSet presAssocID="{E4489554-D563-4061-A0BF-A1BB8A6C0C2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stainability"/>
        </a:ext>
      </dgm:extLst>
    </dgm:pt>
    <dgm:pt modelId="{D2F84C61-FE1F-4200-9790-D4FF27C1F3B2}" type="pres">
      <dgm:prSet presAssocID="{E4489554-D563-4061-A0BF-A1BB8A6C0C29}" presName="spaceRect" presStyleCnt="0"/>
      <dgm:spPr/>
    </dgm:pt>
    <dgm:pt modelId="{04FCEDB4-E5ED-40AD-B034-248BD62C4EF6}" type="pres">
      <dgm:prSet presAssocID="{E4489554-D563-4061-A0BF-A1BB8A6C0C29}" presName="parTx" presStyleLbl="revTx" presStyleIdx="0" presStyleCnt="2">
        <dgm:presLayoutVars>
          <dgm:chMax val="0"/>
          <dgm:chPref val="0"/>
        </dgm:presLayoutVars>
      </dgm:prSet>
      <dgm:spPr/>
    </dgm:pt>
    <dgm:pt modelId="{6FCA371D-2770-4543-9C00-D8E760198E09}" type="pres">
      <dgm:prSet presAssocID="{1EB8E0AD-2E78-4AF9-A78D-84D5CE990CFC}" presName="sibTrans" presStyleCnt="0"/>
      <dgm:spPr/>
    </dgm:pt>
    <dgm:pt modelId="{3CB832E2-FD62-48D4-AC6A-7E9D253FA253}" type="pres">
      <dgm:prSet presAssocID="{CE426AA2-8B6B-4F4D-8723-A467E6CF876C}" presName="compNode" presStyleCnt="0"/>
      <dgm:spPr/>
    </dgm:pt>
    <dgm:pt modelId="{E97744CB-2B83-4818-AB7D-63DD8671E713}" type="pres">
      <dgm:prSet presAssocID="{CE426AA2-8B6B-4F4D-8723-A467E6CF876C}" presName="bgRect" presStyleLbl="bgShp" presStyleIdx="1" presStyleCnt="2"/>
      <dgm:spPr/>
    </dgm:pt>
    <dgm:pt modelId="{51FFF682-C49A-4D12-9DAA-1CE53D3119BF}" type="pres">
      <dgm:prSet presAssocID="{CE426AA2-8B6B-4F4D-8723-A467E6CF87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BEC86A81-753F-41CE-BB30-F52E093D8230}" type="pres">
      <dgm:prSet presAssocID="{CE426AA2-8B6B-4F4D-8723-A467E6CF876C}" presName="spaceRect" presStyleCnt="0"/>
      <dgm:spPr/>
    </dgm:pt>
    <dgm:pt modelId="{C489194C-A491-4997-A16A-238AFD33A5D4}" type="pres">
      <dgm:prSet presAssocID="{CE426AA2-8B6B-4F4D-8723-A467E6CF876C}" presName="parTx" presStyleLbl="revTx" presStyleIdx="1" presStyleCnt="2">
        <dgm:presLayoutVars>
          <dgm:chMax val="0"/>
          <dgm:chPref val="0"/>
        </dgm:presLayoutVars>
      </dgm:prSet>
      <dgm:spPr/>
    </dgm:pt>
  </dgm:ptLst>
  <dgm:cxnLst>
    <dgm:cxn modelId="{23E49024-737A-4D8F-B117-47F1604149ED}" srcId="{5C05D520-B92A-4EDE-A8B3-46A612A6B9E6}" destId="{CE426AA2-8B6B-4F4D-8723-A467E6CF876C}" srcOrd="1" destOrd="0" parTransId="{629997DB-BDF4-4EAD-A0AC-10168D5AF060}" sibTransId="{E469C029-F578-436C-BA78-B4DD5D14EBD4}"/>
    <dgm:cxn modelId="{898FFE51-99FE-4365-98A7-43A58A32B6C6}" type="presOf" srcId="{E4489554-D563-4061-A0BF-A1BB8A6C0C29}" destId="{04FCEDB4-E5ED-40AD-B034-248BD62C4EF6}" srcOrd="0" destOrd="0" presId="urn:microsoft.com/office/officeart/2018/2/layout/IconVerticalSolidList"/>
    <dgm:cxn modelId="{21D0007F-45B4-4040-BD65-24BA0B29C0D8}" srcId="{5C05D520-B92A-4EDE-A8B3-46A612A6B9E6}" destId="{E4489554-D563-4061-A0BF-A1BB8A6C0C29}" srcOrd="0" destOrd="0" parTransId="{6DBBA344-2B4D-4622-A8F7-AA198D311E56}" sibTransId="{1EB8E0AD-2E78-4AF9-A78D-84D5CE990CFC}"/>
    <dgm:cxn modelId="{B7173F96-D39F-4396-A3F6-A778CB2CB9BA}" type="presOf" srcId="{CE426AA2-8B6B-4F4D-8723-A467E6CF876C}" destId="{C489194C-A491-4997-A16A-238AFD33A5D4}" srcOrd="0" destOrd="0" presId="urn:microsoft.com/office/officeart/2018/2/layout/IconVerticalSolidList"/>
    <dgm:cxn modelId="{C5DA49A0-118A-4F96-AEB2-F013007F210A}" type="presOf" srcId="{5C05D520-B92A-4EDE-A8B3-46A612A6B9E6}" destId="{0BDFA1DC-17CA-4CA5-9479-DCAA6BD24C95}" srcOrd="0" destOrd="0" presId="urn:microsoft.com/office/officeart/2018/2/layout/IconVerticalSolidList"/>
    <dgm:cxn modelId="{7A077318-52ED-47B1-B177-4530A1999BA4}" type="presParOf" srcId="{0BDFA1DC-17CA-4CA5-9479-DCAA6BD24C95}" destId="{226A0BA9-189E-46C2-9CAE-A48D464F195A}" srcOrd="0" destOrd="0" presId="urn:microsoft.com/office/officeart/2018/2/layout/IconVerticalSolidList"/>
    <dgm:cxn modelId="{A7B0A826-D2E3-4860-A03E-29E84AA66B6E}" type="presParOf" srcId="{226A0BA9-189E-46C2-9CAE-A48D464F195A}" destId="{19FC0F43-BC36-4D1D-97B5-6EED28EAA129}" srcOrd="0" destOrd="0" presId="urn:microsoft.com/office/officeart/2018/2/layout/IconVerticalSolidList"/>
    <dgm:cxn modelId="{A1CFC46A-58BA-40B8-ABBA-25ECF7834C51}" type="presParOf" srcId="{226A0BA9-189E-46C2-9CAE-A48D464F195A}" destId="{6A46F267-ADCB-4453-824F-475C363DD2A0}" srcOrd="1" destOrd="0" presId="urn:microsoft.com/office/officeart/2018/2/layout/IconVerticalSolidList"/>
    <dgm:cxn modelId="{2388C185-544D-4013-BC30-CDA418DE50F1}" type="presParOf" srcId="{226A0BA9-189E-46C2-9CAE-A48D464F195A}" destId="{D2F84C61-FE1F-4200-9790-D4FF27C1F3B2}" srcOrd="2" destOrd="0" presId="urn:microsoft.com/office/officeart/2018/2/layout/IconVerticalSolidList"/>
    <dgm:cxn modelId="{78480622-26DE-4ADF-A7AE-3675F72DB6E8}" type="presParOf" srcId="{226A0BA9-189E-46C2-9CAE-A48D464F195A}" destId="{04FCEDB4-E5ED-40AD-B034-248BD62C4EF6}" srcOrd="3" destOrd="0" presId="urn:microsoft.com/office/officeart/2018/2/layout/IconVerticalSolidList"/>
    <dgm:cxn modelId="{5CF5D902-C499-490C-89B5-E670DCEBF571}" type="presParOf" srcId="{0BDFA1DC-17CA-4CA5-9479-DCAA6BD24C95}" destId="{6FCA371D-2770-4543-9C00-D8E760198E09}" srcOrd="1" destOrd="0" presId="urn:microsoft.com/office/officeart/2018/2/layout/IconVerticalSolidList"/>
    <dgm:cxn modelId="{8C0EE053-06AE-4FD3-8D83-5DA2553BC938}" type="presParOf" srcId="{0BDFA1DC-17CA-4CA5-9479-DCAA6BD24C95}" destId="{3CB832E2-FD62-48D4-AC6A-7E9D253FA253}" srcOrd="2" destOrd="0" presId="urn:microsoft.com/office/officeart/2018/2/layout/IconVerticalSolidList"/>
    <dgm:cxn modelId="{1B550C7F-65CA-4658-8764-1DD40D380CCA}" type="presParOf" srcId="{3CB832E2-FD62-48D4-AC6A-7E9D253FA253}" destId="{E97744CB-2B83-4818-AB7D-63DD8671E713}" srcOrd="0" destOrd="0" presId="urn:microsoft.com/office/officeart/2018/2/layout/IconVerticalSolidList"/>
    <dgm:cxn modelId="{BE874A29-8330-43B2-9A59-6D25DF3B2704}" type="presParOf" srcId="{3CB832E2-FD62-48D4-AC6A-7E9D253FA253}" destId="{51FFF682-C49A-4D12-9DAA-1CE53D3119BF}" srcOrd="1" destOrd="0" presId="urn:microsoft.com/office/officeart/2018/2/layout/IconVerticalSolidList"/>
    <dgm:cxn modelId="{BAF6D6B8-ED37-4916-B633-099ED2048D32}" type="presParOf" srcId="{3CB832E2-FD62-48D4-AC6A-7E9D253FA253}" destId="{BEC86A81-753F-41CE-BB30-F52E093D8230}" srcOrd="2" destOrd="0" presId="urn:microsoft.com/office/officeart/2018/2/layout/IconVerticalSolidList"/>
    <dgm:cxn modelId="{434540C0-7559-4EA6-A41C-61C845BB049C}" type="presParOf" srcId="{3CB832E2-FD62-48D4-AC6A-7E9D253FA253}" destId="{C489194C-A491-4997-A16A-238AFD33A5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816D9-91F8-4F86-9164-D3AD4A55DFDD}">
      <dsp:nvSpPr>
        <dsp:cNvPr id="0" name=""/>
        <dsp:cNvSpPr/>
      </dsp:nvSpPr>
      <dsp:spPr>
        <a:xfrm>
          <a:off x="0" y="621"/>
          <a:ext cx="4092594" cy="14533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96F46-D6CE-4CFA-A5A5-D86C4D96E247}">
      <dsp:nvSpPr>
        <dsp:cNvPr id="0" name=""/>
        <dsp:cNvSpPr/>
      </dsp:nvSpPr>
      <dsp:spPr>
        <a:xfrm>
          <a:off x="439650" y="327633"/>
          <a:ext cx="799363" cy="799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04DA9A-7463-44D9-A7B8-84714D63B350}">
      <dsp:nvSpPr>
        <dsp:cNvPr id="0" name=""/>
        <dsp:cNvSpPr/>
      </dsp:nvSpPr>
      <dsp:spPr>
        <a:xfrm>
          <a:off x="1678664" y="621"/>
          <a:ext cx="2413929" cy="145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817" tIns="153817" rIns="153817" bIns="153817" numCol="1" spcCol="1270" anchor="ctr" anchorCtr="0">
          <a:noAutofit/>
        </a:bodyPr>
        <a:lstStyle/>
        <a:p>
          <a:pPr marL="0" lvl="0" indent="0" algn="l" defTabSz="666750">
            <a:lnSpc>
              <a:spcPct val="90000"/>
            </a:lnSpc>
            <a:spcBef>
              <a:spcPct val="0"/>
            </a:spcBef>
            <a:spcAft>
              <a:spcPct val="35000"/>
            </a:spcAft>
            <a:buNone/>
          </a:pPr>
          <a:r>
            <a:rPr lang="en-US" sz="1500" b="1" i="0" kern="1200" baseline="0"/>
            <a:t>Image Upload</a:t>
          </a:r>
          <a:r>
            <a:rPr lang="en-US" sz="1500" b="0" i="0" kern="1200" baseline="0"/>
            <a:t>: Users can easily upload images of plants.</a:t>
          </a:r>
          <a:endParaRPr lang="en-US" sz="1500" kern="1200"/>
        </a:p>
      </dsp:txBody>
      <dsp:txXfrm>
        <a:off x="1678664" y="621"/>
        <a:ext cx="2413929" cy="1453388"/>
      </dsp:txXfrm>
    </dsp:sp>
    <dsp:sp modelId="{A5765A26-431E-4E61-B75C-3B807289DA44}">
      <dsp:nvSpPr>
        <dsp:cNvPr id="0" name=""/>
        <dsp:cNvSpPr/>
      </dsp:nvSpPr>
      <dsp:spPr>
        <a:xfrm>
          <a:off x="0" y="1817357"/>
          <a:ext cx="4092594" cy="14533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637AD-5B82-4F10-AC70-CA7BB03B050E}">
      <dsp:nvSpPr>
        <dsp:cNvPr id="0" name=""/>
        <dsp:cNvSpPr/>
      </dsp:nvSpPr>
      <dsp:spPr>
        <a:xfrm>
          <a:off x="439650" y="2144369"/>
          <a:ext cx="799363" cy="799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109C8-BCA4-41B6-A0B8-7C02D4254F58}">
      <dsp:nvSpPr>
        <dsp:cNvPr id="0" name=""/>
        <dsp:cNvSpPr/>
      </dsp:nvSpPr>
      <dsp:spPr>
        <a:xfrm>
          <a:off x="1678664" y="1817357"/>
          <a:ext cx="2413929" cy="145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817" tIns="153817" rIns="153817" bIns="153817" numCol="1" spcCol="1270" anchor="ctr" anchorCtr="0">
          <a:noAutofit/>
        </a:bodyPr>
        <a:lstStyle/>
        <a:p>
          <a:pPr marL="0" lvl="0" indent="0" algn="l" defTabSz="666750">
            <a:lnSpc>
              <a:spcPct val="90000"/>
            </a:lnSpc>
            <a:spcBef>
              <a:spcPct val="0"/>
            </a:spcBef>
            <a:spcAft>
              <a:spcPct val="35000"/>
            </a:spcAft>
            <a:buNone/>
          </a:pPr>
          <a:r>
            <a:rPr lang="en-US" sz="1500" b="1" i="0" kern="1200" baseline="0"/>
            <a:t>Disease Prediction</a:t>
          </a:r>
          <a:r>
            <a:rPr lang="en-US" sz="1500" b="0" i="0" kern="1200" baseline="0"/>
            <a:t>: The application analyzes the image using a trained AI model to identify potential diseases.</a:t>
          </a:r>
          <a:endParaRPr lang="en-US" sz="1500" kern="1200"/>
        </a:p>
      </dsp:txBody>
      <dsp:txXfrm>
        <a:off x="1678664" y="1817357"/>
        <a:ext cx="2413929" cy="1453388"/>
      </dsp:txXfrm>
    </dsp:sp>
    <dsp:sp modelId="{FDA1F96D-D94A-4585-ABAC-BFCBA1D4821C}">
      <dsp:nvSpPr>
        <dsp:cNvPr id="0" name=""/>
        <dsp:cNvSpPr/>
      </dsp:nvSpPr>
      <dsp:spPr>
        <a:xfrm>
          <a:off x="0" y="3634093"/>
          <a:ext cx="4092594" cy="14533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C1712-7A99-4DEF-B3E0-C41FF8CBFB49}">
      <dsp:nvSpPr>
        <dsp:cNvPr id="0" name=""/>
        <dsp:cNvSpPr/>
      </dsp:nvSpPr>
      <dsp:spPr>
        <a:xfrm>
          <a:off x="439650" y="3961105"/>
          <a:ext cx="799363" cy="799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80A97F-8073-4B4E-90B0-C7223D09FE01}">
      <dsp:nvSpPr>
        <dsp:cNvPr id="0" name=""/>
        <dsp:cNvSpPr/>
      </dsp:nvSpPr>
      <dsp:spPr>
        <a:xfrm>
          <a:off x="1678664" y="3634093"/>
          <a:ext cx="2413929" cy="145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817" tIns="153817" rIns="153817" bIns="153817" numCol="1" spcCol="1270" anchor="ctr" anchorCtr="0">
          <a:noAutofit/>
        </a:bodyPr>
        <a:lstStyle/>
        <a:p>
          <a:pPr marL="0" lvl="0" indent="0" algn="l" defTabSz="666750">
            <a:lnSpc>
              <a:spcPct val="90000"/>
            </a:lnSpc>
            <a:spcBef>
              <a:spcPct val="0"/>
            </a:spcBef>
            <a:spcAft>
              <a:spcPct val="35000"/>
            </a:spcAft>
            <a:buNone/>
          </a:pPr>
          <a:r>
            <a:rPr lang="en-US" sz="1500" b="1" i="0" kern="1200" baseline="0"/>
            <a:t>User Dashboard</a:t>
          </a:r>
          <a:r>
            <a:rPr lang="en-US" sz="1500" b="0" i="0" kern="1200" baseline="0"/>
            <a:t>: A dashboard for users to track previous uploads and predictions.</a:t>
          </a:r>
          <a:endParaRPr lang="en-US" sz="1500" kern="1200"/>
        </a:p>
      </dsp:txBody>
      <dsp:txXfrm>
        <a:off x="1678664" y="3634093"/>
        <a:ext cx="2413929" cy="1453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9A69-A392-4C5E-B9FC-28A25387F4AC}">
      <dsp:nvSpPr>
        <dsp:cNvPr id="0" name=""/>
        <dsp:cNvSpPr/>
      </dsp:nvSpPr>
      <dsp:spPr>
        <a:xfrm>
          <a:off x="2057400" y="325"/>
          <a:ext cx="8229600" cy="17972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677" tIns="456492" rIns="159677" bIns="456492" numCol="1" spcCol="1270" anchor="ctr" anchorCtr="0">
          <a:noAutofit/>
        </a:bodyPr>
        <a:lstStyle/>
        <a:p>
          <a:pPr marL="0" lvl="0" indent="0" algn="l" defTabSz="1066800">
            <a:lnSpc>
              <a:spcPct val="90000"/>
            </a:lnSpc>
            <a:spcBef>
              <a:spcPct val="0"/>
            </a:spcBef>
            <a:spcAft>
              <a:spcPct val="35000"/>
            </a:spcAft>
            <a:buNone/>
          </a:pPr>
          <a:r>
            <a:rPr lang="en-US" sz="2400" b="0" i="0" kern="1200" baseline="0"/>
            <a:t>Streamlit for building the user interface.</a:t>
          </a:r>
          <a:endParaRPr lang="en-US" sz="2400" kern="1200"/>
        </a:p>
      </dsp:txBody>
      <dsp:txXfrm>
        <a:off x="2057400" y="325"/>
        <a:ext cx="8229600" cy="1797210"/>
      </dsp:txXfrm>
    </dsp:sp>
    <dsp:sp modelId="{9ABBCA2D-8B4D-4927-8801-DC69D3247DBA}">
      <dsp:nvSpPr>
        <dsp:cNvPr id="0" name=""/>
        <dsp:cNvSpPr/>
      </dsp:nvSpPr>
      <dsp:spPr>
        <a:xfrm>
          <a:off x="0" y="325"/>
          <a:ext cx="2057400" cy="17972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871" tIns="177524" rIns="108871" bIns="177524" numCol="1" spcCol="1270" anchor="ctr" anchorCtr="0">
          <a:noAutofit/>
        </a:bodyPr>
        <a:lstStyle/>
        <a:p>
          <a:pPr marL="0" lvl="0" indent="0" algn="ctr" defTabSz="1244600">
            <a:lnSpc>
              <a:spcPct val="90000"/>
            </a:lnSpc>
            <a:spcBef>
              <a:spcPct val="0"/>
            </a:spcBef>
            <a:spcAft>
              <a:spcPct val="35000"/>
            </a:spcAft>
            <a:buNone/>
          </a:pPr>
          <a:r>
            <a:rPr lang="en-US" sz="2800" b="1" i="0" kern="1200" baseline="0"/>
            <a:t>Frontend</a:t>
          </a:r>
          <a:r>
            <a:rPr lang="en-US" sz="2800" b="0" i="0" kern="1200" baseline="0"/>
            <a:t>:</a:t>
          </a:r>
          <a:endParaRPr lang="en-US" sz="2800" kern="1200"/>
        </a:p>
      </dsp:txBody>
      <dsp:txXfrm>
        <a:off x="0" y="325"/>
        <a:ext cx="2057400" cy="1797210"/>
      </dsp:txXfrm>
    </dsp:sp>
    <dsp:sp modelId="{03EAFDC3-AFA0-4613-8C95-02723F703526}">
      <dsp:nvSpPr>
        <dsp:cNvPr id="0" name=""/>
        <dsp:cNvSpPr/>
      </dsp:nvSpPr>
      <dsp:spPr>
        <a:xfrm>
          <a:off x="2057400" y="1905368"/>
          <a:ext cx="8229600" cy="17972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677" tIns="456492" rIns="159677" bIns="456492" numCol="1" spcCol="1270" anchor="ctr" anchorCtr="0">
          <a:noAutofit/>
        </a:bodyPr>
        <a:lstStyle/>
        <a:p>
          <a:pPr marL="0" lvl="0" indent="0" algn="l" defTabSz="1066800">
            <a:lnSpc>
              <a:spcPct val="90000"/>
            </a:lnSpc>
            <a:spcBef>
              <a:spcPct val="0"/>
            </a:spcBef>
            <a:spcAft>
              <a:spcPct val="35000"/>
            </a:spcAft>
            <a:buNone/>
          </a:pPr>
          <a:r>
            <a:rPr lang="en-US" sz="2400" b="0" i="0" kern="1200" baseline="0"/>
            <a:t>TensorFlow for AI model integration.</a:t>
          </a:r>
          <a:endParaRPr lang="en-US" sz="2400" kern="1200"/>
        </a:p>
        <a:p>
          <a:pPr marL="0" lvl="0" indent="0" algn="l" defTabSz="1066800">
            <a:lnSpc>
              <a:spcPct val="90000"/>
            </a:lnSpc>
            <a:spcBef>
              <a:spcPct val="0"/>
            </a:spcBef>
            <a:spcAft>
              <a:spcPct val="35000"/>
            </a:spcAft>
            <a:buNone/>
          </a:pPr>
          <a:r>
            <a:rPr lang="en-US" sz="2400" b="0" i="0" kern="1200" baseline="0"/>
            <a:t>Flask for additional backend functionalities.</a:t>
          </a:r>
          <a:endParaRPr lang="en-US" sz="2400" kern="1200"/>
        </a:p>
      </dsp:txBody>
      <dsp:txXfrm>
        <a:off x="2057400" y="1905368"/>
        <a:ext cx="8229600" cy="1797210"/>
      </dsp:txXfrm>
    </dsp:sp>
    <dsp:sp modelId="{02289CD6-54B1-497E-9AFB-292F86225F5C}">
      <dsp:nvSpPr>
        <dsp:cNvPr id="0" name=""/>
        <dsp:cNvSpPr/>
      </dsp:nvSpPr>
      <dsp:spPr>
        <a:xfrm>
          <a:off x="0" y="1905368"/>
          <a:ext cx="2057400" cy="17972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871" tIns="177524" rIns="108871" bIns="177524" numCol="1" spcCol="1270" anchor="ctr" anchorCtr="0">
          <a:noAutofit/>
        </a:bodyPr>
        <a:lstStyle/>
        <a:p>
          <a:pPr marL="0" lvl="0" indent="0" algn="ctr" defTabSz="1244600">
            <a:lnSpc>
              <a:spcPct val="90000"/>
            </a:lnSpc>
            <a:spcBef>
              <a:spcPct val="0"/>
            </a:spcBef>
            <a:spcAft>
              <a:spcPct val="35000"/>
            </a:spcAft>
            <a:buNone/>
          </a:pPr>
          <a:r>
            <a:rPr lang="en-US" sz="2800" b="1" i="0" kern="1200" baseline="0"/>
            <a:t>Backend</a:t>
          </a:r>
          <a:r>
            <a:rPr lang="en-US" sz="2800" b="0" i="0" kern="1200" baseline="0"/>
            <a:t>:</a:t>
          </a:r>
          <a:endParaRPr lang="en-US" sz="2800" kern="1200"/>
        </a:p>
      </dsp:txBody>
      <dsp:txXfrm>
        <a:off x="0" y="1905368"/>
        <a:ext cx="2057400" cy="17972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0429A-FF5E-408E-8CC2-1E0DA05C271C}">
      <dsp:nvSpPr>
        <dsp:cNvPr id="0" name=""/>
        <dsp:cNvSpPr/>
      </dsp:nvSpPr>
      <dsp:spPr>
        <a:xfrm>
          <a:off x="3214" y="353230"/>
          <a:ext cx="3134320"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Home Page</a:t>
          </a:r>
          <a:endParaRPr lang="en-US" sz="1700" kern="1200"/>
        </a:p>
      </dsp:txBody>
      <dsp:txXfrm>
        <a:off x="3214" y="353230"/>
        <a:ext cx="3134320" cy="489600"/>
      </dsp:txXfrm>
    </dsp:sp>
    <dsp:sp modelId="{9E2DFB94-ECDC-4518-98EC-CF36C9B6507B}">
      <dsp:nvSpPr>
        <dsp:cNvPr id="0" name=""/>
        <dsp:cNvSpPr/>
      </dsp:nvSpPr>
      <dsp:spPr>
        <a:xfrm>
          <a:off x="3214" y="842830"/>
          <a:ext cx="3134320" cy="26949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Title</a:t>
          </a:r>
          <a:r>
            <a:rPr lang="en-US" sz="1700" kern="1200"/>
            <a:t>: Plant Disease Detection</a:t>
          </a:r>
        </a:p>
        <a:p>
          <a:pPr marL="171450" lvl="1" indent="-171450" algn="l" defTabSz="755650">
            <a:lnSpc>
              <a:spcPct val="90000"/>
            </a:lnSpc>
            <a:spcBef>
              <a:spcPct val="0"/>
            </a:spcBef>
            <a:spcAft>
              <a:spcPct val="15000"/>
            </a:spcAft>
            <a:buChar char="•"/>
          </a:pPr>
          <a:r>
            <a:rPr lang="en-US" sz="1700" b="1" kern="1200"/>
            <a:t>Description</a:t>
          </a:r>
          <a:r>
            <a:rPr lang="en-US" sz="1700" kern="1200"/>
            <a:t>: Brief introduction and instructions on how to use the application.</a:t>
          </a:r>
        </a:p>
        <a:p>
          <a:pPr marL="171450" lvl="1" indent="-171450" algn="l" defTabSz="755650">
            <a:lnSpc>
              <a:spcPct val="90000"/>
            </a:lnSpc>
            <a:spcBef>
              <a:spcPct val="0"/>
            </a:spcBef>
            <a:spcAft>
              <a:spcPct val="15000"/>
            </a:spcAft>
            <a:buChar char="•"/>
          </a:pPr>
          <a:r>
            <a:rPr lang="en-US" sz="1700" b="1" kern="1200"/>
            <a:t>Upload Button</a:t>
          </a:r>
          <a:r>
            <a:rPr lang="en-US" sz="1700" kern="1200"/>
            <a:t>: An easy-to-find button for uploading images.</a:t>
          </a:r>
        </a:p>
      </dsp:txBody>
      <dsp:txXfrm>
        <a:off x="3214" y="842830"/>
        <a:ext cx="3134320" cy="2694903"/>
      </dsp:txXfrm>
    </dsp:sp>
    <dsp:sp modelId="{38C7CD8E-E836-4CC8-AC4B-815F1E1147E7}">
      <dsp:nvSpPr>
        <dsp:cNvPr id="0" name=""/>
        <dsp:cNvSpPr/>
      </dsp:nvSpPr>
      <dsp:spPr>
        <a:xfrm>
          <a:off x="3576339" y="353230"/>
          <a:ext cx="3134320"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Disease Detection Page</a:t>
          </a:r>
          <a:endParaRPr lang="en-US" sz="1700" kern="1200"/>
        </a:p>
      </dsp:txBody>
      <dsp:txXfrm>
        <a:off x="3576339" y="353230"/>
        <a:ext cx="3134320" cy="489600"/>
      </dsp:txXfrm>
    </dsp:sp>
    <dsp:sp modelId="{DDB2FCD7-C17F-484B-940B-96D2AE37D30A}">
      <dsp:nvSpPr>
        <dsp:cNvPr id="0" name=""/>
        <dsp:cNvSpPr/>
      </dsp:nvSpPr>
      <dsp:spPr>
        <a:xfrm>
          <a:off x="3576339" y="842830"/>
          <a:ext cx="3134320" cy="26949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Header</a:t>
          </a:r>
          <a:r>
            <a:rPr lang="en-US" sz="1700" kern="1200"/>
            <a:t>: "Disease Detection"</a:t>
          </a:r>
        </a:p>
        <a:p>
          <a:pPr marL="171450" lvl="1" indent="-171450" algn="l" defTabSz="755650">
            <a:lnSpc>
              <a:spcPct val="90000"/>
            </a:lnSpc>
            <a:spcBef>
              <a:spcPct val="0"/>
            </a:spcBef>
            <a:spcAft>
              <a:spcPct val="15000"/>
            </a:spcAft>
            <a:buChar char="•"/>
          </a:pPr>
          <a:r>
            <a:rPr lang="en-US" sz="1700" b="1" kern="1200"/>
            <a:t>Image Upload</a:t>
          </a:r>
          <a:r>
            <a:rPr lang="en-US" sz="1700" kern="1200"/>
            <a:t>: A file uploader for users to select and upload their plant images.</a:t>
          </a:r>
        </a:p>
        <a:p>
          <a:pPr marL="171450" lvl="1" indent="-171450" algn="l" defTabSz="755650">
            <a:lnSpc>
              <a:spcPct val="90000"/>
            </a:lnSpc>
            <a:spcBef>
              <a:spcPct val="0"/>
            </a:spcBef>
            <a:spcAft>
              <a:spcPct val="15000"/>
            </a:spcAft>
            <a:buChar char="•"/>
          </a:pPr>
          <a:r>
            <a:rPr lang="en-US" sz="1700" b="1" kern="1200"/>
            <a:t>Predict Button</a:t>
          </a:r>
          <a:r>
            <a:rPr lang="en-US" sz="1700" kern="1200"/>
            <a:t>: Triggers the prediction process.</a:t>
          </a:r>
        </a:p>
        <a:p>
          <a:pPr marL="171450" lvl="1" indent="-171450" algn="l" defTabSz="755650">
            <a:lnSpc>
              <a:spcPct val="90000"/>
            </a:lnSpc>
            <a:spcBef>
              <a:spcPct val="0"/>
            </a:spcBef>
            <a:spcAft>
              <a:spcPct val="15000"/>
            </a:spcAft>
            <a:buChar char="•"/>
          </a:pPr>
          <a:r>
            <a:rPr lang="en-US" sz="1700" b="1" kern="1200"/>
            <a:t>Result Display</a:t>
          </a:r>
          <a:r>
            <a:rPr lang="en-US" sz="1700" kern="1200"/>
            <a:t>: Shows the predicted disease, confidence level, and treatment recommendations.</a:t>
          </a:r>
        </a:p>
      </dsp:txBody>
      <dsp:txXfrm>
        <a:off x="3576339" y="842830"/>
        <a:ext cx="3134320" cy="2694903"/>
      </dsp:txXfrm>
    </dsp:sp>
    <dsp:sp modelId="{4762B65F-23FA-4DB3-AAF9-452893747055}">
      <dsp:nvSpPr>
        <dsp:cNvPr id="0" name=""/>
        <dsp:cNvSpPr/>
      </dsp:nvSpPr>
      <dsp:spPr>
        <a:xfrm>
          <a:off x="7149465" y="353230"/>
          <a:ext cx="3134320"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User Dashboard</a:t>
          </a:r>
          <a:endParaRPr lang="en-US" sz="1700" kern="1200"/>
        </a:p>
      </dsp:txBody>
      <dsp:txXfrm>
        <a:off x="7149465" y="353230"/>
        <a:ext cx="3134320" cy="489600"/>
      </dsp:txXfrm>
    </dsp:sp>
    <dsp:sp modelId="{47DE065A-614C-4C9D-94E1-0001264DF3F1}">
      <dsp:nvSpPr>
        <dsp:cNvPr id="0" name=""/>
        <dsp:cNvSpPr/>
      </dsp:nvSpPr>
      <dsp:spPr>
        <a:xfrm>
          <a:off x="7149465" y="842830"/>
          <a:ext cx="3134320" cy="26949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Previous Uploads</a:t>
          </a:r>
          <a:r>
            <a:rPr lang="en-US" sz="1700" kern="1200"/>
            <a:t>: List of previously analyzed images with results.</a:t>
          </a:r>
        </a:p>
        <a:p>
          <a:pPr marL="171450" lvl="1" indent="-171450" algn="l" defTabSz="755650">
            <a:lnSpc>
              <a:spcPct val="90000"/>
            </a:lnSpc>
            <a:spcBef>
              <a:spcPct val="0"/>
            </a:spcBef>
            <a:spcAft>
              <a:spcPct val="15000"/>
            </a:spcAft>
            <a:buChar char="•"/>
          </a:pPr>
          <a:r>
            <a:rPr lang="en-US" sz="1700" b="1" kern="1200"/>
            <a:t>Feedback Section</a:t>
          </a:r>
          <a:r>
            <a:rPr lang="en-US" sz="1700" kern="1200"/>
            <a:t>: Form for users to provide feedback on predictions.</a:t>
          </a:r>
        </a:p>
      </dsp:txBody>
      <dsp:txXfrm>
        <a:off x="7149465" y="842830"/>
        <a:ext cx="3134320" cy="26949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C0F43-BC36-4D1D-97B5-6EED28EAA129}">
      <dsp:nvSpPr>
        <dsp:cNvPr id="0" name=""/>
        <dsp:cNvSpPr/>
      </dsp:nvSpPr>
      <dsp:spPr>
        <a:xfrm>
          <a:off x="0" y="601722"/>
          <a:ext cx="10287000" cy="1110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6F267-ADCB-4453-824F-475C363DD2A0}">
      <dsp:nvSpPr>
        <dsp:cNvPr id="0" name=""/>
        <dsp:cNvSpPr/>
      </dsp:nvSpPr>
      <dsp:spPr>
        <a:xfrm>
          <a:off x="336038" y="851668"/>
          <a:ext cx="610979" cy="610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FCEDB4-E5ED-40AD-B034-248BD62C4EF6}">
      <dsp:nvSpPr>
        <dsp:cNvPr id="0" name=""/>
        <dsp:cNvSpPr/>
      </dsp:nvSpPr>
      <dsp:spPr>
        <a:xfrm>
          <a:off x="1283056" y="601722"/>
          <a:ext cx="9003943" cy="111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567" tIns="117567" rIns="117567" bIns="117567" numCol="1" spcCol="1270" anchor="ctr" anchorCtr="0">
          <a:noAutofit/>
        </a:bodyPr>
        <a:lstStyle/>
        <a:p>
          <a:pPr marL="0" lvl="0" indent="0" algn="l" defTabSz="711200">
            <a:lnSpc>
              <a:spcPct val="90000"/>
            </a:lnSpc>
            <a:spcBef>
              <a:spcPct val="0"/>
            </a:spcBef>
            <a:spcAft>
              <a:spcPct val="35000"/>
            </a:spcAft>
            <a:buNone/>
          </a:pPr>
          <a:r>
            <a:rPr lang="en-US" sz="1600" kern="1200"/>
            <a:t>The application effectively detects a variety of plant diseases. Users can upload images, and the system provides instant feedback on the health of the plant along with the predicted disease name.</a:t>
          </a:r>
          <a:br>
            <a:rPr lang="en-IN" sz="1600" kern="1200"/>
          </a:br>
          <a:endParaRPr lang="en-US" sz="1600" kern="1200"/>
        </a:p>
      </dsp:txBody>
      <dsp:txXfrm>
        <a:off x="1283056" y="601722"/>
        <a:ext cx="9003943" cy="1110871"/>
      </dsp:txXfrm>
    </dsp:sp>
    <dsp:sp modelId="{E97744CB-2B83-4818-AB7D-63DD8671E713}">
      <dsp:nvSpPr>
        <dsp:cNvPr id="0" name=""/>
        <dsp:cNvSpPr/>
      </dsp:nvSpPr>
      <dsp:spPr>
        <a:xfrm>
          <a:off x="0" y="1990311"/>
          <a:ext cx="10287000" cy="1110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FF682-C49A-4D12-9DAA-1CE53D3119BF}">
      <dsp:nvSpPr>
        <dsp:cNvPr id="0" name=""/>
        <dsp:cNvSpPr/>
      </dsp:nvSpPr>
      <dsp:spPr>
        <a:xfrm>
          <a:off x="336038" y="2240257"/>
          <a:ext cx="610979" cy="610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89194C-A491-4997-A16A-238AFD33A5D4}">
      <dsp:nvSpPr>
        <dsp:cNvPr id="0" name=""/>
        <dsp:cNvSpPr/>
      </dsp:nvSpPr>
      <dsp:spPr>
        <a:xfrm>
          <a:off x="1283056" y="1990311"/>
          <a:ext cx="9003943" cy="111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567" tIns="117567" rIns="117567" bIns="117567" numCol="1" spcCol="1270" anchor="ctr" anchorCtr="0">
          <a:noAutofit/>
        </a:bodyPr>
        <a:lstStyle/>
        <a:p>
          <a:pPr marL="0" lvl="0" indent="0" algn="l" defTabSz="711200">
            <a:lnSpc>
              <a:spcPct val="90000"/>
            </a:lnSpc>
            <a:spcBef>
              <a:spcPct val="0"/>
            </a:spcBef>
            <a:spcAft>
              <a:spcPct val="35000"/>
            </a:spcAft>
            <a:buNone/>
          </a:pPr>
          <a:r>
            <a:rPr lang="en-US" sz="1600" kern="1200"/>
            <a:t>Accuracy: 97%</a:t>
          </a:r>
        </a:p>
      </dsp:txBody>
      <dsp:txXfrm>
        <a:off x="1283056" y="1990311"/>
        <a:ext cx="9003943" cy="11108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15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6969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58698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154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7420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80424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8508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27683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84290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500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491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3544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65820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911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5335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8676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67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6918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52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0187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5964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309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6268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11/17/2024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358700680"/>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11/17/2024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47135329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D1287B5D-FC26-84E9-F235-648E0A1A30A9}"/>
              </a:ext>
            </a:extLst>
          </p:cNvPr>
          <p:cNvPicPr>
            <a:picLocks noChangeAspect="1"/>
          </p:cNvPicPr>
          <p:nvPr/>
        </p:nvPicPr>
        <p:blipFill>
          <a:blip r:embed="rId2">
            <a:alphaModFix/>
          </a:blip>
          <a:srcRect t="17280"/>
          <a:stretch/>
        </p:blipFill>
        <p:spPr>
          <a:xfrm>
            <a:off x="-1" y="10"/>
            <a:ext cx="12192001" cy="6857990"/>
          </a:xfrm>
          <a:prstGeom prst="rect">
            <a:avLst/>
          </a:prstGeom>
        </p:spPr>
      </p:pic>
      <p:sp>
        <p:nvSpPr>
          <p:cNvPr id="45" name="Rectangle 44">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75140"/>
            <a:ext cx="12192000" cy="4488388"/>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94F5F-01F0-B8D3-E57A-DCA4BCEB6623}"/>
              </a:ext>
            </a:extLst>
          </p:cNvPr>
          <p:cNvSpPr>
            <a:spLocks noGrp="1"/>
          </p:cNvSpPr>
          <p:nvPr>
            <p:ph type="ctrTitle"/>
          </p:nvPr>
        </p:nvSpPr>
        <p:spPr>
          <a:xfrm>
            <a:off x="952501" y="2698956"/>
            <a:ext cx="6215216" cy="2265770"/>
          </a:xfrm>
        </p:spPr>
        <p:txBody>
          <a:bodyPr>
            <a:noAutofit/>
          </a:bodyPr>
          <a:lstStyle/>
          <a:p>
            <a:pPr>
              <a:lnSpc>
                <a:spcPct val="110000"/>
              </a:lnSpc>
            </a:pPr>
            <a:r>
              <a:rPr lang="en-IN" sz="3600" b="1" u="sng" dirty="0">
                <a:effectLst>
                  <a:outerShdw blurRad="38100" dist="38100" dir="2700000" algn="tl">
                    <a:srgbClr val="000000">
                      <a:alpha val="43137"/>
                    </a:srgbClr>
                  </a:outerShdw>
                </a:effectLst>
              </a:rPr>
              <a:t>Plant Disease Detection Application</a:t>
            </a:r>
            <a:br>
              <a:rPr lang="en-IN" sz="3600" b="1" dirty="0"/>
            </a:br>
            <a:endParaRPr lang="en-IN" sz="3600" dirty="0"/>
          </a:p>
        </p:txBody>
      </p:sp>
      <p:cxnSp>
        <p:nvCxnSpPr>
          <p:cNvPr id="46" name="Straight Connector 45">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6825" y="529252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61E6B3A-D431-0394-82A1-6C62202CEAF8}"/>
              </a:ext>
            </a:extLst>
          </p:cNvPr>
          <p:cNvSpPr txBox="1"/>
          <p:nvPr/>
        </p:nvSpPr>
        <p:spPr>
          <a:xfrm>
            <a:off x="8490154" y="5292529"/>
            <a:ext cx="3701845" cy="1285737"/>
          </a:xfrm>
          <a:prstGeom prst="rect">
            <a:avLst/>
          </a:prstGeom>
          <a:noFill/>
        </p:spPr>
        <p:txBody>
          <a:bodyPr wrap="square" rtlCol="0">
            <a:spAutoFit/>
          </a:bodyPr>
          <a:lstStyle/>
          <a:p>
            <a:pPr>
              <a:lnSpc>
                <a:spcPct val="115000"/>
              </a:lnSpc>
              <a:spcAft>
                <a:spcPts val="10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Name: Sumit Parashar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Enrollment Number: E23CSEU1080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Batch-36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879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CD982-35E6-B914-B735-87698626648A}"/>
              </a:ext>
            </a:extLst>
          </p:cNvPr>
          <p:cNvSpPr>
            <a:spLocks noGrp="1"/>
          </p:cNvSpPr>
          <p:nvPr>
            <p:ph type="title"/>
          </p:nvPr>
        </p:nvSpPr>
        <p:spPr>
          <a:xfrm>
            <a:off x="7029450" y="762001"/>
            <a:ext cx="4229100" cy="1141004"/>
          </a:xfrm>
        </p:spPr>
        <p:txBody>
          <a:bodyPr>
            <a:normAutofit/>
          </a:bodyPr>
          <a:lstStyle/>
          <a:p>
            <a:r>
              <a:rPr lang="en-IN" dirty="0"/>
              <a:t>Conclusion</a:t>
            </a:r>
          </a:p>
        </p:txBody>
      </p:sp>
      <p:pic>
        <p:nvPicPr>
          <p:cNvPr id="15" name="Picture 14" descr="Tractor in farmland">
            <a:extLst>
              <a:ext uri="{FF2B5EF4-FFF2-40B4-BE49-F238E27FC236}">
                <a16:creationId xmlns:a16="http://schemas.microsoft.com/office/drawing/2014/main" id="{A9B0D90E-C2C0-FBE6-BE3D-325A15D63ED4}"/>
              </a:ext>
            </a:extLst>
          </p:cNvPr>
          <p:cNvPicPr>
            <a:picLocks noChangeAspect="1"/>
          </p:cNvPicPr>
          <p:nvPr/>
        </p:nvPicPr>
        <p:blipFill>
          <a:blip r:embed="rId2"/>
          <a:srcRect l="37011" r="3878" b="375"/>
          <a:stretch/>
        </p:blipFill>
        <p:spPr>
          <a:xfrm>
            <a:off x="-1" y="10"/>
            <a:ext cx="6096001" cy="6857990"/>
          </a:xfrm>
          <a:prstGeom prst="rect">
            <a:avLst/>
          </a:prstGeom>
        </p:spPr>
      </p:pic>
      <p:sp>
        <p:nvSpPr>
          <p:cNvPr id="16" name="Rectangle 15">
            <a:extLst>
              <a:ext uri="{FF2B5EF4-FFF2-40B4-BE49-F238E27FC236}">
                <a16:creationId xmlns:a16="http://schemas.microsoft.com/office/drawing/2014/main" id="{AE56140E-8EE1-BE31-745D-450AF05FB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5999" cy="3689633"/>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F904D4-4214-C278-EAE6-0B05EF88C2C0}"/>
              </a:ext>
            </a:extLst>
          </p:cNvPr>
          <p:cNvSpPr>
            <a:spLocks noGrp="1"/>
          </p:cNvSpPr>
          <p:nvPr>
            <p:ph idx="1"/>
          </p:nvPr>
        </p:nvSpPr>
        <p:spPr>
          <a:xfrm>
            <a:off x="7029450" y="2286000"/>
            <a:ext cx="4219149" cy="3810000"/>
          </a:xfrm>
        </p:spPr>
        <p:txBody>
          <a:bodyPr>
            <a:normAutofit/>
          </a:bodyPr>
          <a:lstStyle/>
          <a:p>
            <a:r>
              <a:rPr lang="en-US" dirty="0"/>
              <a:t>We aims to empower farmers and agriculturalists by providing them with a powerful tool for disease detection, ultimately leading to healthier crops and increased productivity.</a:t>
            </a:r>
            <a:endParaRPr lang="en-IN" dirty="0"/>
          </a:p>
        </p:txBody>
      </p:sp>
      <p:sp>
        <p:nvSpPr>
          <p:cNvPr id="13" name="TextBox 12">
            <a:extLst>
              <a:ext uri="{FF2B5EF4-FFF2-40B4-BE49-F238E27FC236}">
                <a16:creationId xmlns:a16="http://schemas.microsoft.com/office/drawing/2014/main" id="{73F74279-E694-CEB1-ED9A-ADBEBAEB7B7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3245771"/>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9147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B26DD882-9EA6-DF4B-AF70-0C6166EA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24DB4-2809-E1DF-D633-EEBB32B9175C}"/>
              </a:ext>
            </a:extLst>
          </p:cNvPr>
          <p:cNvSpPr>
            <a:spLocks noGrp="1"/>
          </p:cNvSpPr>
          <p:nvPr>
            <p:ph type="title"/>
          </p:nvPr>
        </p:nvSpPr>
        <p:spPr>
          <a:xfrm>
            <a:off x="2561684" y="1332798"/>
            <a:ext cx="7068635" cy="1807633"/>
          </a:xfrm>
        </p:spPr>
        <p:txBody>
          <a:bodyPr vert="horz" lIns="91440" tIns="45720" rIns="91440" bIns="45720" rtlCol="0" anchor="b">
            <a:normAutofit/>
          </a:bodyPr>
          <a:lstStyle/>
          <a:p>
            <a:pPr algn="ctr"/>
            <a:r>
              <a:rPr lang="en-US"/>
              <a:t>Thank you</a:t>
            </a:r>
          </a:p>
        </p:txBody>
      </p:sp>
      <p:sp>
        <p:nvSpPr>
          <p:cNvPr id="36" name="Rectangle 35">
            <a:extLst>
              <a:ext uri="{FF2B5EF4-FFF2-40B4-BE49-F238E27FC236}">
                <a16:creationId xmlns:a16="http://schemas.microsoft.com/office/drawing/2014/main" id="{EFB2E755-2902-3512-ABBE-E472FC038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5988"/>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92EF103-8AF2-14D7-9EE3-2F5330CB9F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4" y="342891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08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63B3B-F757-6FF1-88D8-DF1922448B24}"/>
              </a:ext>
            </a:extLst>
          </p:cNvPr>
          <p:cNvSpPr>
            <a:spLocks noGrp="1"/>
          </p:cNvSpPr>
          <p:nvPr>
            <p:ph type="title"/>
          </p:nvPr>
        </p:nvSpPr>
        <p:spPr>
          <a:xfrm>
            <a:off x="952500" y="812042"/>
            <a:ext cx="4264686" cy="1092958"/>
          </a:xfrm>
        </p:spPr>
        <p:txBody>
          <a:bodyPr>
            <a:normAutofit/>
          </a:bodyPr>
          <a:lstStyle/>
          <a:p>
            <a:r>
              <a:rPr lang="en-IN"/>
              <a:t>Overview</a:t>
            </a:r>
          </a:p>
        </p:txBody>
      </p:sp>
      <p:sp>
        <p:nvSpPr>
          <p:cNvPr id="60" name="Rectangle 59">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908C3D8-F074-FADD-86CE-E4CF37D5A72D}"/>
              </a:ext>
            </a:extLst>
          </p:cNvPr>
          <p:cNvSpPr>
            <a:spLocks noGrp="1"/>
          </p:cNvSpPr>
          <p:nvPr>
            <p:ph idx="1"/>
          </p:nvPr>
        </p:nvSpPr>
        <p:spPr>
          <a:xfrm>
            <a:off x="952500" y="2285997"/>
            <a:ext cx="4191000" cy="3890965"/>
          </a:xfrm>
        </p:spPr>
        <p:txBody>
          <a:bodyPr>
            <a:normAutofit/>
          </a:bodyPr>
          <a:lstStyle/>
          <a:p>
            <a:r>
              <a:rPr lang="en-US" dirty="0"/>
              <a:t>It is a web application designed to help farmers and agricultural professionals identify plant diseases through image analysis using artificial intelligence. Users can upload images of their plants, and the application provides instant predictions along with treatment recommendations.</a:t>
            </a:r>
            <a:endParaRPr lang="en-IN" dirty="0"/>
          </a:p>
        </p:txBody>
      </p:sp>
      <p:pic>
        <p:nvPicPr>
          <p:cNvPr id="54" name="Picture 53" descr="A hand touching a small plant">
            <a:extLst>
              <a:ext uri="{FF2B5EF4-FFF2-40B4-BE49-F238E27FC236}">
                <a16:creationId xmlns:a16="http://schemas.microsoft.com/office/drawing/2014/main" id="{1EE9CDCC-16E4-18C0-4A83-9193B6176568}"/>
              </a:ext>
            </a:extLst>
          </p:cNvPr>
          <p:cNvPicPr>
            <a:picLocks noChangeAspect="1"/>
          </p:cNvPicPr>
          <p:nvPr/>
        </p:nvPicPr>
        <p:blipFill>
          <a:blip r:embed="rId2"/>
          <a:srcRect l="40667" r="-1" b="-1"/>
          <a:stretch/>
        </p:blipFill>
        <p:spPr>
          <a:xfrm>
            <a:off x="6096000" y="10"/>
            <a:ext cx="6095999" cy="6857990"/>
          </a:xfrm>
          <a:prstGeom prst="rect">
            <a:avLst/>
          </a:prstGeom>
        </p:spPr>
      </p:pic>
    </p:spTree>
    <p:extLst>
      <p:ext uri="{BB962C8B-B14F-4D97-AF65-F5344CB8AC3E}">
        <p14:creationId xmlns:p14="http://schemas.microsoft.com/office/powerpoint/2010/main" val="13319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9D51C6D-A440-71F4-45C3-86809652E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99FA5DBC-93F5-A63F-41A3-8C0F26EE5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1"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0B3CE2-72C0-2E18-D414-8AE90366DF4A}"/>
              </a:ext>
            </a:extLst>
          </p:cNvPr>
          <p:cNvSpPr>
            <a:spLocks noGrp="1"/>
          </p:cNvSpPr>
          <p:nvPr>
            <p:ph type="title"/>
          </p:nvPr>
        </p:nvSpPr>
        <p:spPr>
          <a:xfrm>
            <a:off x="1207828" y="2286000"/>
            <a:ext cx="3643951" cy="2286000"/>
          </a:xfrm>
        </p:spPr>
        <p:txBody>
          <a:bodyPr anchor="ctr">
            <a:normAutofit/>
          </a:bodyPr>
          <a:lstStyle/>
          <a:p>
            <a:pPr algn="ctr"/>
            <a:r>
              <a:rPr lang="en-IN"/>
              <a:t>Key Features</a:t>
            </a:r>
          </a:p>
        </p:txBody>
      </p:sp>
      <p:graphicFrame>
        <p:nvGraphicFramePr>
          <p:cNvPr id="37" name="Rectangle 1">
            <a:extLst>
              <a:ext uri="{FF2B5EF4-FFF2-40B4-BE49-F238E27FC236}">
                <a16:creationId xmlns:a16="http://schemas.microsoft.com/office/drawing/2014/main" id="{473AB540-1086-BD0E-73F6-C22209F42832}"/>
              </a:ext>
            </a:extLst>
          </p:cNvPr>
          <p:cNvGraphicFramePr>
            <a:graphicFrameLocks noGrp="1"/>
          </p:cNvGraphicFramePr>
          <p:nvPr>
            <p:ph idx="1"/>
            <p:extLst>
              <p:ext uri="{D42A27DB-BD31-4B8C-83A1-F6EECF244321}">
                <p14:modId xmlns:p14="http://schemas.microsoft.com/office/powerpoint/2010/main" val="205691005"/>
              </p:ext>
            </p:extLst>
          </p:nvPr>
        </p:nvGraphicFramePr>
        <p:xfrm>
          <a:off x="7048500" y="886352"/>
          <a:ext cx="4092594" cy="5088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45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820A7-3787-46FD-BFF4-713AA82476F1}"/>
              </a:ext>
            </a:extLst>
          </p:cNvPr>
          <p:cNvSpPr>
            <a:spLocks noGrp="1"/>
          </p:cNvSpPr>
          <p:nvPr>
            <p:ph type="title"/>
          </p:nvPr>
        </p:nvSpPr>
        <p:spPr>
          <a:xfrm>
            <a:off x="1524000" y="762001"/>
            <a:ext cx="9144000" cy="869092"/>
          </a:xfrm>
        </p:spPr>
        <p:txBody>
          <a:bodyPr>
            <a:normAutofit/>
          </a:bodyPr>
          <a:lstStyle/>
          <a:p>
            <a:pPr algn="ctr"/>
            <a:r>
              <a:rPr lang="en-IN"/>
              <a:t>Technology Stack</a:t>
            </a:r>
          </a:p>
        </p:txBody>
      </p:sp>
      <p:sp>
        <p:nvSpPr>
          <p:cNvPr id="45" name="Rectangle 44">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Rectangle 1">
            <a:extLst>
              <a:ext uri="{FF2B5EF4-FFF2-40B4-BE49-F238E27FC236}">
                <a16:creationId xmlns:a16="http://schemas.microsoft.com/office/drawing/2014/main" id="{D911E857-85ED-EDB8-9019-A6B3F27C71BF}"/>
              </a:ext>
            </a:extLst>
          </p:cNvPr>
          <p:cNvGraphicFramePr>
            <a:graphicFrameLocks noGrp="1"/>
          </p:cNvGraphicFramePr>
          <p:nvPr>
            <p:ph idx="1"/>
            <p:extLst>
              <p:ext uri="{D42A27DB-BD31-4B8C-83A1-F6EECF244321}">
                <p14:modId xmlns:p14="http://schemas.microsoft.com/office/powerpoint/2010/main" val="590989024"/>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328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7DCF-71B3-8A31-B65F-B725B5A45D5F}"/>
              </a:ext>
            </a:extLst>
          </p:cNvPr>
          <p:cNvSpPr>
            <a:spLocks noGrp="1"/>
          </p:cNvSpPr>
          <p:nvPr>
            <p:ph type="title"/>
          </p:nvPr>
        </p:nvSpPr>
        <p:spPr>
          <a:xfrm>
            <a:off x="952500" y="107157"/>
            <a:ext cx="10287000" cy="1147762"/>
          </a:xfrm>
        </p:spPr>
        <p:txBody>
          <a:bodyPr/>
          <a:lstStyle/>
          <a:p>
            <a:r>
              <a:rPr lang="en-IN"/>
              <a:t>User Interface Design</a:t>
            </a:r>
            <a:endParaRPr lang="en-IN" dirty="0"/>
          </a:p>
        </p:txBody>
      </p:sp>
      <p:graphicFrame>
        <p:nvGraphicFramePr>
          <p:cNvPr id="7" name="Content Placeholder 2">
            <a:extLst>
              <a:ext uri="{FF2B5EF4-FFF2-40B4-BE49-F238E27FC236}">
                <a16:creationId xmlns:a16="http://schemas.microsoft.com/office/drawing/2014/main" id="{0081CAD1-0CBF-9C39-C07A-FB93940912EC}"/>
              </a:ext>
            </a:extLst>
          </p:cNvPr>
          <p:cNvGraphicFramePr>
            <a:graphicFrameLocks noGrp="1"/>
          </p:cNvGraphicFramePr>
          <p:nvPr>
            <p:ph idx="1"/>
            <p:extLst>
              <p:ext uri="{D42A27DB-BD31-4B8C-83A1-F6EECF244321}">
                <p14:modId xmlns:p14="http://schemas.microsoft.com/office/powerpoint/2010/main" val="4086373293"/>
              </p:ext>
            </p:extLst>
          </p:nvPr>
        </p:nvGraphicFramePr>
        <p:xfrm>
          <a:off x="952500" y="1902539"/>
          <a:ext cx="10287000" cy="3890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351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55BEBF3-DFCD-47AA-B145-ADA107FAA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2295B7-25AA-E408-0751-58EA0F20C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AC8658D-D32D-6425-453A-E89C5D2B0A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1828800"/>
            <a:ext cx="6095999" cy="5035098"/>
          </a:xfrm>
          <a:prstGeom prst="rect">
            <a:avLst/>
          </a:prstGeom>
          <a:gradFill>
            <a:gsLst>
              <a:gs pos="18000">
                <a:schemeClr val="accent1">
                  <a:lumMod val="60000"/>
                  <a:lumOff val="40000"/>
                  <a:alpha val="0"/>
                </a:schemeClr>
              </a:gs>
              <a:gs pos="85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3B43C-10DE-5923-A447-03E2ECF9E367}"/>
              </a:ext>
            </a:extLst>
          </p:cNvPr>
          <p:cNvSpPr>
            <a:spLocks noGrp="1"/>
          </p:cNvSpPr>
          <p:nvPr>
            <p:ph type="title"/>
          </p:nvPr>
        </p:nvSpPr>
        <p:spPr>
          <a:xfrm>
            <a:off x="7239000" y="1494316"/>
            <a:ext cx="3810000" cy="2156459"/>
          </a:xfrm>
        </p:spPr>
        <p:txBody>
          <a:bodyPr vert="horz" lIns="91440" tIns="45720" rIns="91440" bIns="45720" rtlCol="0" anchor="b">
            <a:normAutofit/>
          </a:bodyPr>
          <a:lstStyle/>
          <a:p>
            <a:pPr algn="ctr"/>
            <a:r>
              <a:rPr lang="en-US"/>
              <a:t>HOmEPAGE AND DASHBOARD</a:t>
            </a:r>
          </a:p>
        </p:txBody>
      </p:sp>
      <p:pic>
        <p:nvPicPr>
          <p:cNvPr id="5" name="Picture 4" descr="A screenshot of a computer&#10;&#10;Description automatically generated">
            <a:extLst>
              <a:ext uri="{FF2B5EF4-FFF2-40B4-BE49-F238E27FC236}">
                <a16:creationId xmlns:a16="http://schemas.microsoft.com/office/drawing/2014/main" id="{EB02F4E8-079F-FA9E-1395-9EB242B82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884464"/>
            <a:ext cx="4191000" cy="2357437"/>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D17D3609-738F-C507-8E23-D208EEF15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385" y="3563634"/>
            <a:ext cx="4180088" cy="2351299"/>
          </a:xfrm>
          <a:prstGeom prst="rect">
            <a:avLst/>
          </a:prstGeom>
        </p:spPr>
      </p:pic>
      <p:cxnSp>
        <p:nvCxnSpPr>
          <p:cNvPr id="27" name="Straight Connector 26">
            <a:extLst>
              <a:ext uri="{FF2B5EF4-FFF2-40B4-BE49-F238E27FC236}">
                <a16:creationId xmlns:a16="http://schemas.microsoft.com/office/drawing/2014/main" id="{FFE6C8DA-1F7C-449F-62C3-984666EFFD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68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D2465-7F73-DD2F-3AC7-2F9050A14CF6}"/>
              </a:ext>
            </a:extLst>
          </p:cNvPr>
          <p:cNvSpPr>
            <a:spLocks noGrp="1"/>
          </p:cNvSpPr>
          <p:nvPr>
            <p:ph type="title"/>
          </p:nvPr>
        </p:nvSpPr>
        <p:spPr>
          <a:xfrm>
            <a:off x="1524000" y="762001"/>
            <a:ext cx="9144000" cy="869092"/>
          </a:xfrm>
        </p:spPr>
        <p:txBody>
          <a:bodyPr>
            <a:normAutofit/>
          </a:bodyPr>
          <a:lstStyle/>
          <a:p>
            <a:pPr algn="ctr">
              <a:spcAft>
                <a:spcPts val="1000"/>
              </a:spcAft>
            </a:pPr>
            <a:r>
              <a:rPr lang="en-US" b="1">
                <a:effectLst/>
                <a:latin typeface="Calibri" panose="020F0502020204030204" pitchFamily="34" charset="0"/>
                <a:ea typeface="Calibri" panose="020F0502020204030204" pitchFamily="34" charset="0"/>
                <a:cs typeface="Times New Roman" panose="02020603050405020304" pitchFamily="18" charset="0"/>
              </a:rPr>
              <a:t>Results</a:t>
            </a:r>
            <a:endParaRPr lang="en-IN"/>
          </a:p>
        </p:txBody>
      </p:sp>
      <p:sp>
        <p:nvSpPr>
          <p:cNvPr id="11" name="Rectangle 10">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1C6366F-8413-4202-F786-2595D53DD5AA}"/>
              </a:ext>
            </a:extLst>
          </p:cNvPr>
          <p:cNvGraphicFramePr>
            <a:graphicFrameLocks noGrp="1"/>
          </p:cNvGraphicFramePr>
          <p:nvPr>
            <p:ph idx="1"/>
            <p:extLst>
              <p:ext uri="{D42A27DB-BD31-4B8C-83A1-F6EECF244321}">
                <p14:modId xmlns:p14="http://schemas.microsoft.com/office/powerpoint/2010/main" val="2935363287"/>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020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F12CF4-2DA8-61EA-0A5C-3753DDDAD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29FCF6-38B7-1F01-8535-672C5F6C5B38}"/>
              </a:ext>
            </a:extLst>
          </p:cNvPr>
          <p:cNvSpPr>
            <a:spLocks noGrp="1"/>
          </p:cNvSpPr>
          <p:nvPr>
            <p:ph type="title"/>
          </p:nvPr>
        </p:nvSpPr>
        <p:spPr>
          <a:xfrm>
            <a:off x="1079862" y="1905001"/>
            <a:ext cx="3936275" cy="1757938"/>
          </a:xfrm>
        </p:spPr>
        <p:txBody>
          <a:bodyPr vert="horz" lIns="91440" tIns="45720" rIns="91440" bIns="45720" rtlCol="0" anchor="b">
            <a:normAutofit/>
          </a:bodyPr>
          <a:lstStyle/>
          <a:p>
            <a:pPr algn="ctr"/>
            <a:r>
              <a:rPr lang="en-US"/>
              <a:t>OUTPUT</a:t>
            </a:r>
          </a:p>
        </p:txBody>
      </p:sp>
      <p:pic>
        <p:nvPicPr>
          <p:cNvPr id="4" name="Picture 3" descr="A screenshot of a computer&#10;&#10;Description automatically generated">
            <a:extLst>
              <a:ext uri="{FF2B5EF4-FFF2-40B4-BE49-F238E27FC236}">
                <a16:creationId xmlns:a16="http://schemas.microsoft.com/office/drawing/2014/main" id="{76228253-80E6-DF7F-E4EB-3861E4B57D0A}"/>
              </a:ext>
            </a:extLst>
          </p:cNvPr>
          <p:cNvPicPr>
            <a:picLocks noChangeAspect="1"/>
          </p:cNvPicPr>
          <p:nvPr/>
        </p:nvPicPr>
        <p:blipFill>
          <a:blip r:embed="rId2">
            <a:extLst>
              <a:ext uri="{28A0092B-C50C-407E-A947-70E740481C1C}">
                <a14:useLocalDpi xmlns:a14="http://schemas.microsoft.com/office/drawing/2010/main" val="0"/>
              </a:ext>
            </a:extLst>
          </a:blip>
          <a:srcRect l="29815" r="20185"/>
          <a:stretch/>
        </p:blipFill>
        <p:spPr>
          <a:xfrm>
            <a:off x="6095999" y="1"/>
            <a:ext cx="6096001" cy="6858000"/>
          </a:xfrm>
          <a:prstGeom prst="rect">
            <a:avLst/>
          </a:prstGeom>
        </p:spPr>
      </p:pic>
      <p:cxnSp>
        <p:nvCxnSpPr>
          <p:cNvPr id="17" name="Straight Connector 16">
            <a:extLst>
              <a:ext uri="{FF2B5EF4-FFF2-40B4-BE49-F238E27FC236}">
                <a16:creationId xmlns:a16="http://schemas.microsoft.com/office/drawing/2014/main" id="{7B9466E0-3884-B930-091B-5BB027876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2"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306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Person watching empty phone">
            <a:extLst>
              <a:ext uri="{FF2B5EF4-FFF2-40B4-BE49-F238E27FC236}">
                <a16:creationId xmlns:a16="http://schemas.microsoft.com/office/drawing/2014/main" id="{C19F06B3-5864-80E3-6B1B-98FCA852358D}"/>
              </a:ext>
            </a:extLst>
          </p:cNvPr>
          <p:cNvPicPr>
            <a:picLocks noChangeAspect="1"/>
          </p:cNvPicPr>
          <p:nvPr/>
        </p:nvPicPr>
        <p:blipFill>
          <a:blip r:embed="rId2"/>
          <a:srcRect l="35913" r="4753" b="-1"/>
          <a:stretch/>
        </p:blipFill>
        <p:spPr>
          <a:xfrm>
            <a:off x="1" y="10"/>
            <a:ext cx="6096000" cy="6857990"/>
          </a:xfrm>
          <a:prstGeom prst="rect">
            <a:avLst/>
          </a:prstGeom>
        </p:spPr>
      </p:pic>
      <p:sp>
        <p:nvSpPr>
          <p:cNvPr id="12" name="Rectangle 11">
            <a:extLst>
              <a:ext uri="{FF2B5EF4-FFF2-40B4-BE49-F238E27FC236}">
                <a16:creationId xmlns:a16="http://schemas.microsoft.com/office/drawing/2014/main" id="{35D03616-DDAC-8A04-EAA4-4B785713F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6001" cy="3689633"/>
          </a:xfrm>
          <a:prstGeom prst="rect">
            <a:avLst/>
          </a:prstGeom>
          <a:gradFill>
            <a:gsLst>
              <a:gs pos="57000">
                <a:schemeClr val="accent1">
                  <a:lumMod val="60000"/>
                  <a:lumOff val="40000"/>
                  <a:alpha val="91000"/>
                </a:schemeClr>
              </a:gs>
              <a:gs pos="2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4BB98-9A9C-3F13-DD68-51BAA149DAE1}"/>
              </a:ext>
            </a:extLst>
          </p:cNvPr>
          <p:cNvSpPr>
            <a:spLocks noGrp="1"/>
          </p:cNvSpPr>
          <p:nvPr>
            <p:ph type="title"/>
          </p:nvPr>
        </p:nvSpPr>
        <p:spPr>
          <a:xfrm>
            <a:off x="762000" y="3429000"/>
            <a:ext cx="4533153" cy="2332318"/>
          </a:xfrm>
        </p:spPr>
        <p:txBody>
          <a:bodyPr anchor="b">
            <a:normAutofit/>
          </a:bodyPr>
          <a:lstStyle/>
          <a:p>
            <a:pPr algn="ctr"/>
            <a:r>
              <a:rPr lang="en-IN" dirty="0"/>
              <a:t>Future Enhancements</a:t>
            </a:r>
            <a:endParaRPr lang="en-IN"/>
          </a:p>
        </p:txBody>
      </p:sp>
      <p:sp>
        <p:nvSpPr>
          <p:cNvPr id="4" name="Rectangle 1">
            <a:extLst>
              <a:ext uri="{FF2B5EF4-FFF2-40B4-BE49-F238E27FC236}">
                <a16:creationId xmlns:a16="http://schemas.microsoft.com/office/drawing/2014/main" id="{B6A81A30-4627-D7FA-C47D-F238B5CE7613}"/>
              </a:ext>
            </a:extLst>
          </p:cNvPr>
          <p:cNvSpPr>
            <a:spLocks noGrp="1" noChangeArrowheads="1"/>
          </p:cNvSpPr>
          <p:nvPr>
            <p:ph idx="1"/>
          </p:nvPr>
        </p:nvSpPr>
        <p:spPr bwMode="auto">
          <a:xfrm>
            <a:off x="7029448" y="762000"/>
            <a:ext cx="4219149" cy="5334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endParaRPr kumimoji="0" lang="en-US" altLang="en-US"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Mobile Compatibility</a:t>
            </a:r>
            <a:r>
              <a:rPr kumimoji="0" lang="en-US" altLang="en-US" b="0" i="0" u="none" strike="noStrike" cap="none" normalizeH="0" baseline="0">
                <a:ln>
                  <a:noFill/>
                </a:ln>
                <a:effectLst/>
                <a:latin typeface="Arial" panose="020B0604020202020204" pitchFamily="34" charset="0"/>
              </a:rPr>
              <a:t>: Develop a mobile-responsive version or a dedicated mobile app.</a:t>
            </a:r>
          </a:p>
          <a:p>
            <a:pPr marL="0" marR="0" lvl="0" indent="0" defTabSz="914400" rtl="0" eaLnBrk="0" fontAlgn="base" latinLnBrk="0" hangingPunct="0">
              <a:spcBef>
                <a:spcPct val="0"/>
              </a:spcBef>
              <a:spcAft>
                <a:spcPts val="600"/>
              </a:spcAft>
              <a:buClrTx/>
              <a:buSzTx/>
              <a:buFontTx/>
              <a:buChar char="•"/>
              <a:tabLst/>
            </a:pPr>
            <a:endParaRPr kumimoji="0" lang="en-US" altLang="en-US"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Expanded Disease Database</a:t>
            </a:r>
            <a:r>
              <a:rPr kumimoji="0" lang="en-US" altLang="en-US" b="0" i="0" u="none" strike="noStrike" cap="none" normalizeH="0" baseline="0">
                <a:ln>
                  <a:noFill/>
                </a:ln>
                <a:effectLst/>
                <a:latin typeface="Arial" panose="020B0604020202020204" pitchFamily="34" charset="0"/>
              </a:rPr>
              <a:t>: Regularly update the model with new data and diseases.</a:t>
            </a:r>
          </a:p>
          <a:p>
            <a:pPr marL="0" marR="0" lvl="0" indent="0" defTabSz="914400" rtl="0" eaLnBrk="0" fontAlgn="base" latinLnBrk="0" hangingPunct="0">
              <a:spcBef>
                <a:spcPct val="0"/>
              </a:spcBef>
              <a:spcAft>
                <a:spcPts val="600"/>
              </a:spcAft>
              <a:buClrTx/>
              <a:buSzTx/>
              <a:buFontTx/>
              <a:buChar char="•"/>
              <a:tabLst/>
            </a:pPr>
            <a:endParaRPr kumimoji="0" lang="en-US" altLang="en-US"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User Authentication</a:t>
            </a:r>
            <a:r>
              <a:rPr kumimoji="0" lang="en-US" altLang="en-US" b="0" i="0" u="none" strike="noStrike" cap="none" normalizeH="0" baseline="0">
                <a:ln>
                  <a:noFill/>
                </a:ln>
                <a:effectLst/>
                <a:latin typeface="Arial" panose="020B0604020202020204" pitchFamily="34" charset="0"/>
              </a:rPr>
              <a:t>: Implement a login system for personalized dashboards and data tracking. </a:t>
            </a:r>
          </a:p>
        </p:txBody>
      </p:sp>
    </p:spTree>
    <p:extLst>
      <p:ext uri="{BB962C8B-B14F-4D97-AF65-F5344CB8AC3E}">
        <p14:creationId xmlns:p14="http://schemas.microsoft.com/office/powerpoint/2010/main" val="1178487187"/>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Brush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93</TotalTime>
  <Words>349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Century Gothic</vt:lpstr>
      <vt:lpstr>Elephant</vt:lpstr>
      <vt:lpstr>Trade Gothic Next Cond</vt:lpstr>
      <vt:lpstr>Trade Gothic Next Light</vt:lpstr>
      <vt:lpstr>AfterglowVTI</vt:lpstr>
      <vt:lpstr>BrushVTI</vt:lpstr>
      <vt:lpstr>Plant Disease Detection Application </vt:lpstr>
      <vt:lpstr>Overview</vt:lpstr>
      <vt:lpstr>Key Features</vt:lpstr>
      <vt:lpstr>Technology Stack</vt:lpstr>
      <vt:lpstr>User Interface Design</vt:lpstr>
      <vt:lpstr>HOmEPAGE AND DASHBOARD</vt:lpstr>
      <vt:lpstr>Results</vt:lpstr>
      <vt:lpstr>OUTPUT</vt:lpstr>
      <vt:lpstr>Future Enhancements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Sumit  Parashar</dc:creator>
  <cp:lastModifiedBy>Sumit  Parashar</cp:lastModifiedBy>
  <cp:revision>13</cp:revision>
  <dcterms:created xsi:type="dcterms:W3CDTF">2024-10-22T12:02:46Z</dcterms:created>
  <dcterms:modified xsi:type="dcterms:W3CDTF">2024-11-17T07:40:21Z</dcterms:modified>
</cp:coreProperties>
</file>