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59" r:id="rId4"/>
    <p:sldId id="260" r:id="rId5"/>
    <p:sldId id="261" r:id="rId6"/>
    <p:sldId id="265" r:id="rId7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3529" autoAdjust="0"/>
  </p:normalViewPr>
  <p:slideViewPr>
    <p:cSldViewPr snapToGrid="0">
      <p:cViewPr>
        <p:scale>
          <a:sx n="59" d="100"/>
          <a:sy n="59" d="100"/>
        </p:scale>
        <p:origin x="1176" y="3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2" d="100"/>
          <a:sy n="72" d="100"/>
        </p:scale>
        <p:origin x="414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A08F340-2088-44BB-8ED7-3D8CA093D8CF}" type="datetime1">
              <a:rPr lang="es-ES" smtClean="0"/>
              <a:t>06/11/2018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4A4F617-7A30-41D4-AB86-5D833C98E18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4097521-A99F-4338-BA65-8121DD1D8F63}" type="datetime1">
              <a:rPr lang="es-ES" noProof="0" smtClean="0"/>
              <a:t>06/11/2018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 smtClean="0"/>
              <a:t>Haga clic para modificar los estilos de texto del patrón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B9A179D-2D27-49E2-B022-8EDDA2EFE68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sz="1200" i="1" dirty="0">
                <a:latin typeface="Arial" pitchFamily="34" charset="0"/>
                <a:cs typeface="Arial" pitchFamily="34" charset="0"/>
              </a:rPr>
              <a:t>Para cambiar la imagen de esta diapositiva, seleccione la imagen y elimínela. Después, haga clic en el icono Imágenes del marcador de posición para insertar su propia imagen.</a:t>
            </a:r>
          </a:p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2563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200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6454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20139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35883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bre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/>
            <a:endParaRPr lang="es-ES" sz="1800" noProof="0" dirty="0"/>
          </a:p>
        </p:txBody>
      </p:sp>
      <p:sp>
        <p:nvSpPr>
          <p:cNvPr id="7" name="Forma libre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s-ES" sz="1800" noProof="0" dirty="0"/>
          </a:p>
        </p:txBody>
      </p:sp>
      <p:sp>
        <p:nvSpPr>
          <p:cNvPr id="8" name="Forma libre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s-ES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smtClean="0"/>
              <a:t>Haga clic para editar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dirty="0" smtClean="0"/>
              <a:t>Haga clic para editar los estilos de texto maestro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53C4C5-1A91-4DD5-876D-7FD06AD5DCDF}" type="datetime1">
              <a:rPr lang="es-ES" noProof="0" smtClean="0"/>
              <a:t>06/11/2018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Dos imágenes con ley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0" name="Rectángulo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Rectángulo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2" name="Rectángulo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quiera agregar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 bwMode="invGray">
          <a:xfrm>
            <a:off x="1371273" y="5333098"/>
            <a:ext cx="4420252" cy="839102"/>
          </a:xfrm>
        </p:spPr>
        <p:txBody>
          <a:bodyPr rtlCol="0" anchor="t">
            <a:normAutofit/>
          </a:bodyPr>
          <a:lstStyle>
            <a:lvl1pPr marL="0" indent="0" rtl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dirty="0" smtClean="0"/>
              <a:t>Haga clic para editar los estilos de texto maestro</a:t>
            </a:r>
          </a:p>
        </p:txBody>
      </p:sp>
      <p:sp>
        <p:nvSpPr>
          <p:cNvPr id="8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13" name="Marcador de posición de texto 3"/>
          <p:cNvSpPr>
            <a:spLocks noGrp="1"/>
          </p:cNvSpPr>
          <p:nvPr>
            <p:ph type="body" sz="half" idx="14" hasCustomPrompt="1"/>
          </p:nvPr>
        </p:nvSpPr>
        <p:spPr bwMode="invGray">
          <a:xfrm>
            <a:off x="6412954" y="5333098"/>
            <a:ext cx="4420252" cy="839102"/>
          </a:xfrm>
        </p:spPr>
        <p:txBody>
          <a:bodyPr rtlCol="0" anchor="t">
            <a:normAutofit/>
          </a:bodyPr>
          <a:lstStyle>
            <a:lvl1pPr marL="0" indent="0" rtl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dirty="0" smtClean="0"/>
              <a:t>Haga clic para editar los estilos de texto maestro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71DCB1-EDC2-4F46-9464-E3A266B120DF}" type="datetime1">
              <a:rPr lang="es-ES" noProof="0" smtClean="0"/>
              <a:t>06/11/2018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es-ES" noProof="0" dirty="0" smtClean="0"/>
              <a:t>Haga clic para editar los estilos de texto maestro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7A7A6C-D0B2-4914-965E-06ACC5F99020}" type="datetime1">
              <a:rPr lang="es-ES" noProof="0" smtClean="0"/>
              <a:t>06/11/2018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Rectángulo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295400" y="685800"/>
            <a:ext cx="7976754" cy="5486400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es-ES" noProof="0" dirty="0" smtClean="0"/>
              <a:t>Haga clic para editar los estilos de texto maestro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10A580-6A6D-4606-A8C1-2EDABCAC7FFA}" type="datetime1">
              <a:rPr lang="es-ES" noProof="0" smtClean="0"/>
              <a:t>06/11/2018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A7F8E3F6-DE14-48B2-B2BC-6FABA9630FB8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es-ES" noProof="0" dirty="0" smtClean="0"/>
              <a:t>Haga clic para editar los estilos de texto maestro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670C18-3C4E-4264-B3DE-9642F27A7121}" type="datetime1">
              <a:rPr lang="es-ES" noProof="0" smtClean="0"/>
              <a:t>06/11/2018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sz="1800" noProof="0" dirty="0"/>
          </a:p>
        </p:txBody>
      </p:sp>
      <p:sp>
        <p:nvSpPr>
          <p:cNvPr id="11" name="Forma libre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s-ES" sz="1800" noProof="0" dirty="0"/>
          </a:p>
        </p:txBody>
      </p:sp>
      <p:sp>
        <p:nvSpPr>
          <p:cNvPr id="12" name="Forma libre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s-ES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15" name="Marcador de posición de imagen 14" descr="Marcador de posición vacío para agregar una imagen. Haga clic en el marcador de posición y seleccione la imagen que desee agregar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 rtlCol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295401" y="4572000"/>
            <a:ext cx="5120640" cy="1600200"/>
          </a:xfrm>
        </p:spPr>
        <p:txBody>
          <a:bodyPr rtlCol="0"/>
          <a:lstStyle>
            <a:lvl1pPr marL="0" indent="0" algn="l" rtl="0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 rtl="0"/>
            <a:r>
              <a:rPr lang="es-ES" noProof="0" dirty="0" smtClean="0"/>
              <a:t>Haga clic para editar los estilos de texto maestro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sz="1800" noProof="0" dirty="0"/>
          </a:p>
        </p:txBody>
      </p:sp>
      <p:sp>
        <p:nvSpPr>
          <p:cNvPr id="8" name="Forma libre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s-ES" sz="1800" noProof="0" dirty="0"/>
          </a:p>
        </p:txBody>
      </p:sp>
      <p:sp>
        <p:nvSpPr>
          <p:cNvPr id="9" name="Forma lib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s-ES" sz="1800" noProof="0" dirty="0"/>
          </a:p>
        </p:txBody>
      </p:sp>
      <p:sp>
        <p:nvSpPr>
          <p:cNvPr id="10" name="Forma lib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s-ES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rtlCol="0"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295398" y="4589463"/>
            <a:ext cx="8046718" cy="1011237"/>
          </a:xfrm>
        </p:spPr>
        <p:txBody>
          <a:bodyPr rtlCol="0"/>
          <a:lstStyle>
            <a:lvl1pPr marL="0" indent="0" rtl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 smtClean="0"/>
              <a:t>Haga clic para editar los estilos de texto maestro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1295400" y="1828800"/>
            <a:ext cx="4572000" cy="4343400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es-ES" noProof="0" dirty="0" smtClean="0"/>
              <a:t>Haga clic para editar los estilos de texto maestro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324600" y="1828799"/>
            <a:ext cx="4572000" cy="4343401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es-ES" noProof="0" dirty="0" smtClean="0"/>
              <a:t>Haga clic para editar los estilos de texto maestro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214489-3716-4F2B-9EA3-68264DA40C3B}" type="datetime1">
              <a:rPr lang="es-ES" noProof="0" smtClean="0"/>
              <a:t>06/11/2018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295400" y="1828800"/>
            <a:ext cx="4572000" cy="850392"/>
          </a:xfrm>
        </p:spPr>
        <p:txBody>
          <a:bodyPr rtlCol="0" anchor="ctr">
            <a:normAutofit/>
          </a:bodyPr>
          <a:lstStyle>
            <a:lvl1pPr marL="0" indent="0" rtl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 smtClean="0"/>
              <a:t>Haga clic para editar los estilos de texto maestro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1295400" y="2705100"/>
            <a:ext cx="4572000" cy="3467100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es-ES" noProof="0" dirty="0" smtClean="0"/>
              <a:t>Haga clic para editar los estilos de texto maestro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324600" y="1828800"/>
            <a:ext cx="4572000" cy="847725"/>
          </a:xfrm>
        </p:spPr>
        <p:txBody>
          <a:bodyPr rtlCol="0" anchor="ctr">
            <a:normAutofit/>
          </a:bodyPr>
          <a:lstStyle>
            <a:lvl1pPr marL="0" indent="0" rtl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 smtClean="0"/>
              <a:t>Haga clic para editar los estilos de texto maestro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324600" y="2705100"/>
            <a:ext cx="4572000" cy="3467100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es-ES" noProof="0" dirty="0" smtClean="0"/>
              <a:t>Haga clic para editar los estilos de texto maestro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49DA12-7EA2-4F24-BBA4-DC3176F3C47D}" type="datetime1">
              <a:rPr lang="es-ES" noProof="0" smtClean="0"/>
              <a:t>06/11/2018</a:t>
            </a:fld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4745CB-24BB-47BC-B049-FE8587516479}" type="datetime1">
              <a:rPr lang="es-ES" noProof="0" smtClean="0"/>
              <a:t>06/11/2018</a:t>
            </a:fld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227ED3-0CC8-42FA-BA49-1120E1EE5049}" type="datetime1">
              <a:rPr lang="es-ES" noProof="0" smtClean="0"/>
              <a:t>06/11/2018</a:t>
            </a:fld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728209" y="1828800"/>
            <a:ext cx="6126480" cy="43434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 dirty="0" smtClean="0"/>
              <a:t>Haga clic para editar los estilos de texto maestro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dirty="0" smtClean="0"/>
              <a:t>Haga clic para editar los estilos de texto maestro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9F5478-835E-4E07-86D2-2B2850CB71F4}" type="datetime1">
              <a:rPr lang="es-ES" noProof="0" smtClean="0"/>
              <a:t>06/11/2018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Rectángulo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 smtClean="0"/>
              <a:t>Haga clic para editar los estilos de texto maestro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1685EBF0-18CA-49C8-8074-1D88E0872D45}" type="datetime1">
              <a:rPr lang="es-ES" noProof="0" smtClean="0"/>
              <a:t>06/11/2018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7F8E3F6-DE14-48B2-B2BC-6FABA9630FB8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file:///C:\Users\User\Desktop\Diagramas%20ING.SOFT\Proyecto%20Avanzada.mdl\100%250,0x2662,968%23UCDGRM:\39C9260C00D6\5BE25B8E02F1\5BE25BAC008B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file:///C:\Users\User\Desktop\Diagramas%20ING.SOFT\Proyecto%20Avanzada.mdl\100%250,0x2662,878%23UCDGRM:\39C9260C00D6\5BE25B8E02F1\5BE25C2B00CE\5BE25C2D037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file:///C:\Users\User\Desktop\Diagramas%20ING.SOFT\Proyecto%20Avanzada.mdl\100%250,0x2662,878%23UCDGRM:\39C9260C00D6\5BE25B8E02F1\5BE25C4900B4\5BE25D7403A4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wmf"/><Relationship Id="rId4" Type="http://schemas.openxmlformats.org/officeDocument/2006/relationships/oleObject" Target="file:///C:\Users\User\Desktop\Diagramas%20ING.SOFT\Proyecto%20Avanzada.mdl\100%250,0x2662,878%23UCDGRM:\39C9260C00D6\5BE25B8E02F1\5BE25C2B00CE\5BE25D33029D\5BE26A190133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wmf"/><Relationship Id="rId4" Type="http://schemas.openxmlformats.org/officeDocument/2006/relationships/oleObject" Target="file:///C:\Users\User\Desktop\Diagramas%20ING.SOFT\Proyecto%20Avanzada.mdl\100%250,0x3212,1500%23UCDGRM:\39C9260C00D6\5BE25B8E02F1\5BE25C4900B4\5BE25D770025\5BE26CDA03D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06582" y="1873584"/>
            <a:ext cx="5709459" cy="2560320"/>
          </a:xfrm>
        </p:spPr>
        <p:txBody>
          <a:bodyPr rtlCol="0"/>
          <a:lstStyle/>
          <a:p>
            <a:pPr algn="ctr" rtl="0"/>
            <a:r>
              <a:rPr lang="es-ES" dirty="0" smtClean="0"/>
              <a:t>Caso Estudio Dependencias Universidad de Boyacá. </a:t>
            </a:r>
            <a:endParaRPr lang="es-ES" dirty="0"/>
          </a:p>
        </p:txBody>
      </p:sp>
      <p:pic>
        <p:nvPicPr>
          <p:cNvPr id="5" name="Marcador de posición de imagen 4" descr="Calle de una ciudad con desenfoque de movimiento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" b="14"/>
          <a:stretch>
            <a:fillRect/>
          </a:stretch>
        </p:blipFill>
        <p:spPr/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algn="ctr" rtl="0"/>
            <a:r>
              <a:rPr lang="es-ES" dirty="0" smtClean="0"/>
              <a:t>Diagrama de Casos de Uso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Diagrama principal de Dependencias</a:t>
            </a:r>
            <a:endParaRPr lang="es-ES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154924"/>
              </p:ext>
            </p:extLst>
          </p:nvPr>
        </p:nvGraphicFramePr>
        <p:xfrm>
          <a:off x="1295400" y="1849582"/>
          <a:ext cx="9880908" cy="5008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Rose Model Diagram" r:id="rId4" imgW="6001200" imgH="3040920" progId="Rose.ModelPicture">
                  <p:link updateAutomatic="1"/>
                </p:oleObj>
              </mc:Choice>
              <mc:Fallback>
                <p:oleObj name="Rose Model Diagram" r:id="rId4" imgW="6001200" imgH="3040920" progId="Rose.ModelPicture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95400" y="1849582"/>
                        <a:ext cx="9880908" cy="50084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Diagrama de Dependencia Académica</a:t>
            </a:r>
            <a:endParaRPr lang="es-ES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1305258"/>
              </p:ext>
            </p:extLst>
          </p:nvPr>
        </p:nvGraphicFramePr>
        <p:xfrm>
          <a:off x="769144" y="1911926"/>
          <a:ext cx="10944658" cy="4551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Rose Model Diagram" r:id="rId4" imgW="6715080" imgH="2792880" progId="Rose.ModelPicture">
                  <p:link updateAutomatic="1"/>
                </p:oleObj>
              </mc:Choice>
              <mc:Fallback>
                <p:oleObj name="Rose Model Diagram" r:id="rId4" imgW="6715080" imgH="2792880" progId="Rose.ModelPicture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9144" y="1911926"/>
                        <a:ext cx="10944658" cy="45512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Diagrama de Dependencias Administrativas</a:t>
            </a:r>
            <a:endParaRPr lang="es-ES" dirty="0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9911633"/>
              </p:ext>
            </p:extLst>
          </p:nvPr>
        </p:nvGraphicFramePr>
        <p:xfrm>
          <a:off x="460952" y="1439284"/>
          <a:ext cx="11270096" cy="5213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Rose Model Diagram" r:id="rId4" imgW="6259320" imgH="2895480" progId="Rose.ModelPicture">
                  <p:link updateAutomatic="1"/>
                </p:oleObj>
              </mc:Choice>
              <mc:Fallback>
                <p:oleObj name="Rose Model Diagram" r:id="rId4" imgW="6259320" imgH="2895480" progId="Rose.ModelPicture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0952" y="1439284"/>
                        <a:ext cx="11270096" cy="5213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385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Diagrama de Gestión de Programas </a:t>
            </a:r>
            <a:endParaRPr lang="es-ES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2485460"/>
              </p:ext>
            </p:extLst>
          </p:nvPr>
        </p:nvGraphicFramePr>
        <p:xfrm>
          <a:off x="1607127" y="1456316"/>
          <a:ext cx="8977745" cy="5629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Rose Model Diagram" r:id="rId4" imgW="4366800" imgH="2738520" progId="Rose.ModelPicture">
                  <p:link updateAutomatic="1"/>
                </p:oleObj>
              </mc:Choice>
              <mc:Fallback>
                <p:oleObj name="Rose Model Diagram" r:id="rId4" imgW="4366800" imgH="2738520" progId="Rose.ModelPicture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07127" y="1456316"/>
                        <a:ext cx="8977745" cy="56294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214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 Diagrama de Gestión Proceso Autoevaluación</a:t>
            </a:r>
            <a:endParaRPr lang="es-ES" dirty="0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3886649"/>
              </p:ext>
            </p:extLst>
          </p:nvPr>
        </p:nvGraphicFramePr>
        <p:xfrm>
          <a:off x="1458685" y="1878492"/>
          <a:ext cx="9274629" cy="4419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Rose Model Diagram" r:id="rId4" imgW="3667320" imgH="3291480" progId="Rose.ModelPicture">
                  <p:link updateAutomatic="1"/>
                </p:oleObj>
              </mc:Choice>
              <mc:Fallback>
                <p:oleObj name="Rose Model Diagram" r:id="rId4" imgW="3667320" imgH="3291480" progId="Rose.ModelPicture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58685" y="1878492"/>
                        <a:ext cx="9274629" cy="44198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172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rección de ventas 16 X 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194_TF03431374.potx" id="{2F4881FE-CC89-4BA2-8CDB-3DBC2C76D3AE}" vid="{483BB0BA-DA05-41FE-B907-E782209F8221}"/>
    </a:ext>
  </a:extLst>
</a:theme>
</file>

<file path=ppt/theme/theme2.xml><?xml version="1.0" encoding="utf-8"?>
<a:theme xmlns:a="http://schemas.openxmlformats.org/drawingml/2006/main" name="Tema de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dirección empresarial (panorámica)</Template>
  <TotalTime>1025</TotalTime>
  <Words>73</Words>
  <Application>Microsoft Office PowerPoint</Application>
  <PresentationFormat>Panorámica</PresentationFormat>
  <Paragraphs>14</Paragraphs>
  <Slides>6</Slides>
  <Notes>6</Notes>
  <HiddenSlides>0</HiddenSlides>
  <MMClips>0</MMClips>
  <ScaleCrop>false</ScaleCrop>
  <HeadingPairs>
    <vt:vector size="8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Vínculos</vt:lpstr>
      </vt:variant>
      <vt:variant>
        <vt:i4>5</vt:i4>
      </vt:variant>
      <vt:variant>
        <vt:lpstr>Títulos de diapositiva</vt:lpstr>
      </vt:variant>
      <vt:variant>
        <vt:i4>6</vt:i4>
      </vt:variant>
    </vt:vector>
  </HeadingPairs>
  <TitlesOfParts>
    <vt:vector size="14" baseType="lpstr">
      <vt:lpstr>Arial</vt:lpstr>
      <vt:lpstr>Book Antiqua</vt:lpstr>
      <vt:lpstr>Dirección de ventas 16 X 9</vt:lpstr>
      <vt:lpstr>C:\Users\User\Desktop\Diagramas ING.SOFT\Proyecto Avanzada.mdl\100%0,0x2662,968#UCDGRM:\39C9260C00D6\5BE25B8E02F1\5BE25BAC008B</vt:lpstr>
      <vt:lpstr>C:\Users\User\Desktop\Diagramas ING.SOFT\Proyecto Avanzada.mdl\100%0,0x2662,878#UCDGRM:\39C9260C00D6\5BE25B8E02F1\5BE25C2B00CE\5BE25C2D0370</vt:lpstr>
      <vt:lpstr>C:\Users\User\Desktop\Diagramas ING.SOFT\Proyecto Avanzada.mdl\100%0,0x2662,878#UCDGRM:\39C9260C00D6\5BE25B8E02F1\5BE25C4900B4\5BE25D7403A4</vt:lpstr>
      <vt:lpstr>C:\Users\User\Desktop\Diagramas ING.SOFT\Proyecto Avanzada.mdl\100%0,0x2662,878#UCDGRM:\39C9260C00D6\5BE25B8E02F1\5BE25C2B00CE\5BE25D33029D\5BE26A190133</vt:lpstr>
      <vt:lpstr>C:\Users\User\Desktop\Diagramas ING.SOFT\Proyecto Avanzada.mdl\100%0,0x3212,1500#UCDGRM:\39C9260C00D6\5BE25B8E02F1\5BE25C4900B4\5BE25D770025\5BE26CDA03D0</vt:lpstr>
      <vt:lpstr>Caso Estudio Dependencias Universidad de Boyacá. </vt:lpstr>
      <vt:lpstr>Diagrama principal de Dependencias</vt:lpstr>
      <vt:lpstr>Diagrama de Dependencia Académica</vt:lpstr>
      <vt:lpstr>Diagrama de Dependencias Administrativas</vt:lpstr>
      <vt:lpstr>Diagrama de Gestión de Programas </vt:lpstr>
      <vt:lpstr> Diagrama de Gestión Proceso Autoevaluación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Caso Estudio Dependencias Universidad de Boyacá. </dc:title>
  <dc:creator>Cristian Fajardo</dc:creator>
  <cp:lastModifiedBy>Cristian Fajardo</cp:lastModifiedBy>
  <cp:revision>6</cp:revision>
  <dcterms:created xsi:type="dcterms:W3CDTF">2018-11-07T04:04:30Z</dcterms:created>
  <dcterms:modified xsi:type="dcterms:W3CDTF">2018-11-07T21:09:34Z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