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"/>
  </p:notesMasterIdLst>
  <p:sldIdLst>
    <p:sldId id="257" r:id="rId5"/>
  </p:sldIdLst>
  <p:sldSz cx="12801600" cy="9601200" type="A3"/>
  <p:notesSz cx="7104063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6400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128016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92024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256032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3200400" algn="l" defTabSz="128016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3840480" algn="l" defTabSz="128016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4480560" algn="l" defTabSz="128016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5120640" algn="l" defTabSz="128016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6D2CD9-B132-4C13-B3B7-20BB0715AE6D}" v="673" dt="2019-10-23T12:22:45.778"/>
    <p1510:client id="{482894DB-6739-4683-8913-C0065F987D4C}" v="79" dt="2019-10-23T11:27:44.7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8" autoAdjust="0"/>
    <p:restoredTop sz="91365" autoAdjust="0"/>
  </p:normalViewPr>
  <p:slideViewPr>
    <p:cSldViewPr>
      <p:cViewPr>
        <p:scale>
          <a:sx n="100" d="100"/>
          <a:sy n="100" d="100"/>
        </p:scale>
        <p:origin x="516" y="-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eddie Holmes" userId="858abe486ebdfb19" providerId="LiveId" clId="{426D2CD9-B132-4C13-B3B7-20BB0715AE6D}"/>
    <pc:docChg chg="undo redo custSel addSld delSld modSld modNotesMaster">
      <pc:chgData name="Freddie Holmes" userId="858abe486ebdfb19" providerId="LiveId" clId="{426D2CD9-B132-4C13-B3B7-20BB0715AE6D}" dt="2019-10-23T12:22:45.778" v="3120" actId="20577"/>
      <pc:docMkLst>
        <pc:docMk/>
      </pc:docMkLst>
      <pc:sldChg chg="addSp delSp modSp">
        <pc:chgData name="Freddie Holmes" userId="858abe486ebdfb19" providerId="LiveId" clId="{426D2CD9-B132-4C13-B3B7-20BB0715AE6D}" dt="2019-10-23T12:22:45.778" v="3120" actId="20577"/>
        <pc:sldMkLst>
          <pc:docMk/>
          <pc:sldMk cId="0" sldId="257"/>
        </pc:sldMkLst>
        <pc:spChg chg="add mod">
          <ac:chgData name="Freddie Holmes" userId="858abe486ebdfb19" providerId="LiveId" clId="{426D2CD9-B132-4C13-B3B7-20BB0715AE6D}" dt="2019-10-23T11:38:07.878" v="2803" actId="1076"/>
          <ac:spMkLst>
            <pc:docMk/>
            <pc:sldMk cId="0" sldId="257"/>
            <ac:spMk id="3" creationId="{674D18FC-6791-4156-979C-9BD092F5F0A6}"/>
          </ac:spMkLst>
        </pc:spChg>
        <pc:spChg chg="mod">
          <ac:chgData name="Freddie Holmes" userId="858abe486ebdfb19" providerId="LiveId" clId="{426D2CD9-B132-4C13-B3B7-20BB0715AE6D}" dt="2019-10-22T15:36:20.407" v="1301" actId="20577"/>
          <ac:spMkLst>
            <pc:docMk/>
            <pc:sldMk cId="0" sldId="257"/>
            <ac:spMk id="4" creationId="{4AE874D8-FBB5-5B4E-AB03-48FDEFFC256A}"/>
          </ac:spMkLst>
        </pc:spChg>
        <pc:spChg chg="add mod ord">
          <ac:chgData name="Freddie Holmes" userId="858abe486ebdfb19" providerId="LiveId" clId="{426D2CD9-B132-4C13-B3B7-20BB0715AE6D}" dt="2019-10-22T16:01:13.293" v="2510" actId="14100"/>
          <ac:spMkLst>
            <pc:docMk/>
            <pc:sldMk cId="0" sldId="257"/>
            <ac:spMk id="6" creationId="{0BD20D63-3A36-4074-BA7F-E9B257A099B0}"/>
          </ac:spMkLst>
        </pc:spChg>
        <pc:spChg chg="mod">
          <ac:chgData name="Freddie Holmes" userId="858abe486ebdfb19" providerId="LiveId" clId="{426D2CD9-B132-4C13-B3B7-20BB0715AE6D}" dt="2019-10-23T11:43:46.934" v="2889" actId="20577"/>
          <ac:spMkLst>
            <pc:docMk/>
            <pc:sldMk cId="0" sldId="257"/>
            <ac:spMk id="7" creationId="{1A08AE14-D778-9345-9C57-FF14628BCC1F}"/>
          </ac:spMkLst>
        </pc:spChg>
        <pc:spChg chg="mod ord">
          <ac:chgData name="Freddie Holmes" userId="858abe486ebdfb19" providerId="LiveId" clId="{426D2CD9-B132-4C13-B3B7-20BB0715AE6D}" dt="2019-10-23T11:29:23.183" v="2679" actId="170"/>
          <ac:spMkLst>
            <pc:docMk/>
            <pc:sldMk cId="0" sldId="257"/>
            <ac:spMk id="9" creationId="{675F90B5-40AE-3B40-B1FC-3F0AAACF221E}"/>
          </ac:spMkLst>
        </pc:spChg>
        <pc:spChg chg="mod">
          <ac:chgData name="Freddie Holmes" userId="858abe486ebdfb19" providerId="LiveId" clId="{426D2CD9-B132-4C13-B3B7-20BB0715AE6D}" dt="2019-10-23T11:51:29.545" v="2934" actId="20577"/>
          <ac:spMkLst>
            <pc:docMk/>
            <pc:sldMk cId="0" sldId="257"/>
            <ac:spMk id="10" creationId="{DD669319-948E-0843-B5FA-0634FA58D290}"/>
          </ac:spMkLst>
        </pc:spChg>
        <pc:spChg chg="mod">
          <ac:chgData name="Freddie Holmes" userId="858abe486ebdfb19" providerId="LiveId" clId="{426D2CD9-B132-4C13-B3B7-20BB0715AE6D}" dt="2019-10-23T11:42:18.903" v="2875" actId="20577"/>
          <ac:spMkLst>
            <pc:docMk/>
            <pc:sldMk cId="0" sldId="257"/>
            <ac:spMk id="11" creationId="{964FBC8E-2B0C-0143-A2FD-7F07A9985EFD}"/>
          </ac:spMkLst>
        </pc:spChg>
        <pc:spChg chg="mod">
          <ac:chgData name="Freddie Holmes" userId="858abe486ebdfb19" providerId="LiveId" clId="{426D2CD9-B132-4C13-B3B7-20BB0715AE6D}" dt="2019-10-23T12:22:45.778" v="3120" actId="20577"/>
          <ac:spMkLst>
            <pc:docMk/>
            <pc:sldMk cId="0" sldId="257"/>
            <ac:spMk id="12" creationId="{E036D063-0D39-A14B-B8A6-272EB75767A3}"/>
          </ac:spMkLst>
        </pc:spChg>
        <pc:spChg chg="mod ord">
          <ac:chgData name="Freddie Holmes" userId="858abe486ebdfb19" providerId="LiveId" clId="{426D2CD9-B132-4C13-B3B7-20BB0715AE6D}" dt="2019-10-23T11:45:26.926" v="2902" actId="2"/>
          <ac:spMkLst>
            <pc:docMk/>
            <pc:sldMk cId="0" sldId="257"/>
            <ac:spMk id="13" creationId="{6F0808B7-4C5C-6241-B6AA-1D83ABABAA19}"/>
          </ac:spMkLst>
        </pc:spChg>
        <pc:spChg chg="mod">
          <ac:chgData name="Freddie Holmes" userId="858abe486ebdfb19" providerId="LiveId" clId="{426D2CD9-B132-4C13-B3B7-20BB0715AE6D}" dt="2019-10-22T15:48:53.257" v="2077" actId="14100"/>
          <ac:spMkLst>
            <pc:docMk/>
            <pc:sldMk cId="0" sldId="257"/>
            <ac:spMk id="15" creationId="{A2A3F596-B007-F846-BCDB-C9EEE2B969E6}"/>
          </ac:spMkLst>
        </pc:spChg>
        <pc:spChg chg="mod">
          <ac:chgData name="Freddie Holmes" userId="858abe486ebdfb19" providerId="LiveId" clId="{426D2CD9-B132-4C13-B3B7-20BB0715AE6D}" dt="2019-10-23T11:44:42.760" v="2897" actId="1076"/>
          <ac:spMkLst>
            <pc:docMk/>
            <pc:sldMk cId="0" sldId="257"/>
            <ac:spMk id="16" creationId="{8925B854-BA11-C241-AA5A-3BF34BC6074E}"/>
          </ac:spMkLst>
        </pc:spChg>
        <pc:spChg chg="mod">
          <ac:chgData name="Freddie Holmes" userId="858abe486ebdfb19" providerId="LiveId" clId="{426D2CD9-B132-4C13-B3B7-20BB0715AE6D}" dt="2019-10-23T11:44:50.397" v="2898" actId="1076"/>
          <ac:spMkLst>
            <pc:docMk/>
            <pc:sldMk cId="0" sldId="257"/>
            <ac:spMk id="17" creationId="{E430941D-A456-4C43-8E0D-724ACF850660}"/>
          </ac:spMkLst>
        </pc:spChg>
        <pc:spChg chg="add mod">
          <ac:chgData name="Freddie Holmes" userId="858abe486ebdfb19" providerId="LiveId" clId="{426D2CD9-B132-4C13-B3B7-20BB0715AE6D}" dt="2019-10-22T15:30:15.134" v="1182" actId="14100"/>
          <ac:spMkLst>
            <pc:docMk/>
            <pc:sldMk cId="0" sldId="257"/>
            <ac:spMk id="20" creationId="{9D0B7C75-DE6A-43C3-9296-E0139776A51B}"/>
          </ac:spMkLst>
        </pc:spChg>
        <pc:spChg chg="mod">
          <ac:chgData name="Freddie Holmes" userId="858abe486ebdfb19" providerId="LiveId" clId="{426D2CD9-B132-4C13-B3B7-20BB0715AE6D}" dt="2019-10-22T15:28:40.473" v="1156" actId="1076"/>
          <ac:spMkLst>
            <pc:docMk/>
            <pc:sldMk cId="0" sldId="257"/>
            <ac:spMk id="22" creationId="{C9F2C423-229A-5E4C-A9F7-7425AD735B2B}"/>
          </ac:spMkLst>
        </pc:spChg>
        <pc:spChg chg="mod">
          <ac:chgData name="Freddie Holmes" userId="858abe486ebdfb19" providerId="LiveId" clId="{426D2CD9-B132-4C13-B3B7-20BB0715AE6D}" dt="2019-10-22T15:33:53.813" v="1244" actId="1076"/>
          <ac:spMkLst>
            <pc:docMk/>
            <pc:sldMk cId="0" sldId="257"/>
            <ac:spMk id="23" creationId="{203C7C5D-92B5-A440-92E4-F137356DF124}"/>
          </ac:spMkLst>
        </pc:spChg>
        <pc:spChg chg="add del mod">
          <ac:chgData name="Freddie Holmes" userId="858abe486ebdfb19" providerId="LiveId" clId="{426D2CD9-B132-4C13-B3B7-20BB0715AE6D}" dt="2019-10-23T12:08:08.137" v="2971" actId="478"/>
          <ac:spMkLst>
            <pc:docMk/>
            <pc:sldMk cId="0" sldId="257"/>
            <ac:spMk id="26" creationId="{039CADB0-F22B-485C-A8A6-746491A4E593}"/>
          </ac:spMkLst>
        </pc:spChg>
        <pc:spChg chg="add mod">
          <ac:chgData name="Freddie Holmes" userId="858abe486ebdfb19" providerId="LiveId" clId="{426D2CD9-B132-4C13-B3B7-20BB0715AE6D}" dt="2019-10-23T11:37:59.345" v="2799" actId="1076"/>
          <ac:spMkLst>
            <pc:docMk/>
            <pc:sldMk cId="0" sldId="257"/>
            <ac:spMk id="27" creationId="{F15CAFB3-8E2A-4EAF-8B34-B20C25708269}"/>
          </ac:spMkLst>
        </pc:spChg>
        <pc:spChg chg="add mod">
          <ac:chgData name="Freddie Holmes" userId="858abe486ebdfb19" providerId="LiveId" clId="{426D2CD9-B132-4C13-B3B7-20BB0715AE6D}" dt="2019-10-23T11:28:29.450" v="2671" actId="1076"/>
          <ac:spMkLst>
            <pc:docMk/>
            <pc:sldMk cId="0" sldId="257"/>
            <ac:spMk id="28" creationId="{A4433DB8-E291-4118-95FC-8689CE8074D7}"/>
          </ac:spMkLst>
        </pc:spChg>
        <pc:spChg chg="add del mod">
          <ac:chgData name="Freddie Holmes" userId="858abe486ebdfb19" providerId="LiveId" clId="{426D2CD9-B132-4C13-B3B7-20BB0715AE6D}" dt="2019-10-22T15:24:47.611" v="1004" actId="478"/>
          <ac:spMkLst>
            <pc:docMk/>
            <pc:sldMk cId="0" sldId="257"/>
            <ac:spMk id="29" creationId="{15C2B85A-611E-4095-8196-A5089B18F7D0}"/>
          </ac:spMkLst>
        </pc:spChg>
        <pc:spChg chg="add del">
          <ac:chgData name="Freddie Holmes" userId="858abe486ebdfb19" providerId="LiveId" clId="{426D2CD9-B132-4C13-B3B7-20BB0715AE6D}" dt="2019-10-22T15:24:58.509" v="1008"/>
          <ac:spMkLst>
            <pc:docMk/>
            <pc:sldMk cId="0" sldId="257"/>
            <ac:spMk id="30" creationId="{2972CC74-11BD-4B67-831F-3F9ED45537B6}"/>
          </ac:spMkLst>
        </pc:spChg>
        <pc:spChg chg="add mod">
          <ac:chgData name="Freddie Holmes" userId="858abe486ebdfb19" providerId="LiveId" clId="{426D2CD9-B132-4C13-B3B7-20BB0715AE6D}" dt="2019-10-23T12:20:01.239" v="3063" actId="1076"/>
          <ac:spMkLst>
            <pc:docMk/>
            <pc:sldMk cId="0" sldId="257"/>
            <ac:spMk id="31" creationId="{B59537D8-D689-4699-9A6B-8B6644A19E21}"/>
          </ac:spMkLst>
        </pc:spChg>
        <pc:spChg chg="add del mod">
          <ac:chgData name="Freddie Holmes" userId="858abe486ebdfb19" providerId="LiveId" clId="{426D2CD9-B132-4C13-B3B7-20BB0715AE6D}" dt="2019-10-22T15:25:09.044" v="1029"/>
          <ac:spMkLst>
            <pc:docMk/>
            <pc:sldMk cId="0" sldId="257"/>
            <ac:spMk id="31" creationId="{DA5E33DB-AF41-41D1-8921-41EE2FE1216C}"/>
          </ac:spMkLst>
        </pc:spChg>
        <pc:spChg chg="add mod">
          <ac:chgData name="Freddie Holmes" userId="858abe486ebdfb19" providerId="LiveId" clId="{426D2CD9-B132-4C13-B3B7-20BB0715AE6D}" dt="2019-10-23T11:28:42.345" v="2673" actId="1076"/>
          <ac:spMkLst>
            <pc:docMk/>
            <pc:sldMk cId="0" sldId="257"/>
            <ac:spMk id="32" creationId="{78AB314E-9471-4F3C-82C6-A6A55944FB3A}"/>
          </ac:spMkLst>
        </pc:spChg>
        <pc:spChg chg="add mod">
          <ac:chgData name="Freddie Holmes" userId="858abe486ebdfb19" providerId="LiveId" clId="{426D2CD9-B132-4C13-B3B7-20BB0715AE6D}" dt="2019-10-22T15:29:16.265" v="1160" actId="1076"/>
          <ac:spMkLst>
            <pc:docMk/>
            <pc:sldMk cId="0" sldId="257"/>
            <ac:spMk id="33" creationId="{2F44A0F6-4835-460F-8672-7A1B1B4021CB}"/>
          </ac:spMkLst>
        </pc:spChg>
        <pc:spChg chg="add mod">
          <ac:chgData name="Freddie Holmes" userId="858abe486ebdfb19" providerId="LiveId" clId="{426D2CD9-B132-4C13-B3B7-20BB0715AE6D}" dt="2019-10-22T15:30:46.539" v="1196" actId="14100"/>
          <ac:spMkLst>
            <pc:docMk/>
            <pc:sldMk cId="0" sldId="257"/>
            <ac:spMk id="34" creationId="{29CCB52E-BC6D-4D0C-A9C4-938815C01665}"/>
          </ac:spMkLst>
        </pc:spChg>
        <pc:spChg chg="add mod">
          <ac:chgData name="Freddie Holmes" userId="858abe486ebdfb19" providerId="LiveId" clId="{426D2CD9-B132-4C13-B3B7-20BB0715AE6D}" dt="2019-10-22T15:33:50.843" v="1241" actId="1076"/>
          <ac:spMkLst>
            <pc:docMk/>
            <pc:sldMk cId="0" sldId="257"/>
            <ac:spMk id="35" creationId="{25210ED4-61FD-4FB8-9D4D-552439286E87}"/>
          </ac:spMkLst>
        </pc:spChg>
        <pc:spChg chg="add mod">
          <ac:chgData name="Freddie Holmes" userId="858abe486ebdfb19" providerId="LiveId" clId="{426D2CD9-B132-4C13-B3B7-20BB0715AE6D}" dt="2019-10-22T15:31:55.678" v="1234" actId="1076"/>
          <ac:spMkLst>
            <pc:docMk/>
            <pc:sldMk cId="0" sldId="257"/>
            <ac:spMk id="36" creationId="{9D3E2A17-E6BD-4160-9613-C3E0932E74E8}"/>
          </ac:spMkLst>
        </pc:spChg>
        <pc:spChg chg="add mod">
          <ac:chgData name="Freddie Holmes" userId="858abe486ebdfb19" providerId="LiveId" clId="{426D2CD9-B132-4C13-B3B7-20BB0715AE6D}" dt="2019-10-22T15:31:46.665" v="1231" actId="1076"/>
          <ac:spMkLst>
            <pc:docMk/>
            <pc:sldMk cId="0" sldId="257"/>
            <ac:spMk id="37" creationId="{9F107DE7-F509-4833-9E4A-F40D9A71F6F4}"/>
          </ac:spMkLst>
        </pc:spChg>
        <pc:spChg chg="add del">
          <ac:chgData name="Freddie Holmes" userId="858abe486ebdfb19" providerId="LiveId" clId="{426D2CD9-B132-4C13-B3B7-20BB0715AE6D}" dt="2019-10-22T15:33:50.398" v="1240"/>
          <ac:spMkLst>
            <pc:docMk/>
            <pc:sldMk cId="0" sldId="257"/>
            <ac:spMk id="39" creationId="{3337CA17-792E-4DCB-81A9-48CB2BF38F82}"/>
          </ac:spMkLst>
        </pc:spChg>
        <pc:spChg chg="add mod">
          <ac:chgData name="Freddie Holmes" userId="858abe486ebdfb19" providerId="LiveId" clId="{426D2CD9-B132-4C13-B3B7-20BB0715AE6D}" dt="2019-10-22T15:34:08.617" v="1266" actId="20577"/>
          <ac:spMkLst>
            <pc:docMk/>
            <pc:sldMk cId="0" sldId="257"/>
            <ac:spMk id="41" creationId="{F1663423-7B52-4415-A4EE-C56CAAA888BD}"/>
          </ac:spMkLst>
        </pc:spChg>
        <pc:spChg chg="add mod">
          <ac:chgData name="Freddie Holmes" userId="858abe486ebdfb19" providerId="LiveId" clId="{426D2CD9-B132-4C13-B3B7-20BB0715AE6D}" dt="2019-10-23T12:20:07.180" v="3064" actId="1076"/>
          <ac:spMkLst>
            <pc:docMk/>
            <pc:sldMk cId="0" sldId="257"/>
            <ac:spMk id="53" creationId="{78864AD3-D425-494B-A00A-54E7E4B663B9}"/>
          </ac:spMkLst>
        </pc:spChg>
        <pc:spChg chg="add mod">
          <ac:chgData name="Freddie Holmes" userId="858abe486ebdfb19" providerId="LiveId" clId="{426D2CD9-B132-4C13-B3B7-20BB0715AE6D}" dt="2019-10-23T12:19:43.098" v="3060" actId="122"/>
          <ac:spMkLst>
            <pc:docMk/>
            <pc:sldMk cId="0" sldId="257"/>
            <ac:spMk id="54" creationId="{0ED00204-46CF-4A18-80DC-9A3AFB1B7DF4}"/>
          </ac:spMkLst>
        </pc:spChg>
        <pc:spChg chg="mod">
          <ac:chgData name="Freddie Holmes" userId="858abe486ebdfb19" providerId="LiveId" clId="{426D2CD9-B132-4C13-B3B7-20BB0715AE6D}" dt="2019-10-22T15:53:59.200" v="2420" actId="404"/>
          <ac:spMkLst>
            <pc:docMk/>
            <pc:sldMk cId="0" sldId="257"/>
            <ac:spMk id="4097" creationId="{B58D99BC-2E89-204D-8CD1-452654E8DC48}"/>
          </ac:spMkLst>
        </pc:spChg>
        <pc:grpChg chg="del mod">
          <ac:chgData name="Freddie Holmes" userId="858abe486ebdfb19" providerId="LiveId" clId="{426D2CD9-B132-4C13-B3B7-20BB0715AE6D}" dt="2019-10-16T11:41:05.788" v="31"/>
          <ac:grpSpMkLst>
            <pc:docMk/>
            <pc:sldMk cId="0" sldId="257"/>
            <ac:grpSpMk id="6" creationId="{9014BCA4-1968-41F7-AA49-ED6079255DA0}"/>
          </ac:grpSpMkLst>
        </pc:grpChg>
        <pc:grpChg chg="add del mod ord">
          <ac:chgData name="Freddie Holmes" userId="858abe486ebdfb19" providerId="LiveId" clId="{426D2CD9-B132-4C13-B3B7-20BB0715AE6D}" dt="2019-10-23T12:16:08.207" v="2973" actId="478"/>
          <ac:grpSpMkLst>
            <pc:docMk/>
            <pc:sldMk cId="0" sldId="257"/>
            <ac:grpSpMk id="43" creationId="{D3A6EC5F-5D70-450B-9120-5ACC1BE16D76}"/>
          </ac:grpSpMkLst>
        </pc:grpChg>
        <pc:grpChg chg="add mod">
          <ac:chgData name="Freddie Holmes" userId="858abe486ebdfb19" providerId="LiveId" clId="{426D2CD9-B132-4C13-B3B7-20BB0715AE6D}" dt="2019-10-23T12:08:00.206" v="2968" actId="571"/>
          <ac:grpSpMkLst>
            <pc:docMk/>
            <pc:sldMk cId="0" sldId="257"/>
            <ac:grpSpMk id="45" creationId="{47BBAB73-C480-4541-AE4A-359F54F158CA}"/>
          </ac:grpSpMkLst>
        </pc:grpChg>
        <pc:grpChg chg="mod">
          <ac:chgData name="Freddie Holmes" userId="858abe486ebdfb19" providerId="LiveId" clId="{426D2CD9-B132-4C13-B3B7-20BB0715AE6D}" dt="2019-10-16T11:41:05.788" v="31"/>
          <ac:grpSpMkLst>
            <pc:docMk/>
            <pc:sldMk cId="0" sldId="257"/>
            <ac:grpSpMk id="4100" creationId="{28182325-2B33-4CD5-A5E0-F5F1A48F8849}"/>
          </ac:grpSpMkLst>
        </pc:grpChg>
        <pc:graphicFrameChg chg="del">
          <ac:chgData name="Freddie Holmes" userId="858abe486ebdfb19" providerId="LiveId" clId="{426D2CD9-B132-4C13-B3B7-20BB0715AE6D}" dt="2019-10-22T14:53:20.433" v="41" actId="478"/>
          <ac:graphicFrameMkLst>
            <pc:docMk/>
            <pc:sldMk cId="0" sldId="257"/>
            <ac:graphicFrameMk id="6" creationId="{0789616C-36B9-428F-A7B4-3DE917C6A213}"/>
          </ac:graphicFrameMkLst>
        </pc:graphicFrameChg>
        <pc:graphicFrameChg chg="add mod modGraphic">
          <ac:chgData name="Freddie Holmes" userId="858abe486ebdfb19" providerId="LiveId" clId="{426D2CD9-B132-4C13-B3B7-20BB0715AE6D}" dt="2019-10-23T11:30:49.404" v="2711" actId="207"/>
          <ac:graphicFrameMkLst>
            <pc:docMk/>
            <pc:sldMk cId="0" sldId="257"/>
            <ac:graphicFrameMk id="14" creationId="{8D70BDB5-6DAC-498F-82DE-A0E319990733}"/>
          </ac:graphicFrameMkLst>
        </pc:graphicFrameChg>
        <pc:graphicFrameChg chg="add mod modGraphic">
          <ac:chgData name="Freddie Holmes" userId="858abe486ebdfb19" providerId="LiveId" clId="{426D2CD9-B132-4C13-B3B7-20BB0715AE6D}" dt="2019-10-23T11:45:54.444" v="2906" actId="1076"/>
          <ac:graphicFrameMkLst>
            <pc:docMk/>
            <pc:sldMk cId="0" sldId="257"/>
            <ac:graphicFrameMk id="18" creationId="{592CCF48-485E-40E2-9523-B2F898B1095A}"/>
          </ac:graphicFrameMkLst>
        </pc:graphicFrameChg>
        <pc:graphicFrameChg chg="mod">
          <ac:chgData name="Freddie Holmes" userId="858abe486ebdfb19" providerId="LiveId" clId="{426D2CD9-B132-4C13-B3B7-20BB0715AE6D}" dt="2019-10-23T11:37:54.955" v="2798" actId="167"/>
          <ac:graphicFrameMkLst>
            <pc:docMk/>
            <pc:sldMk cId="0" sldId="257"/>
            <ac:graphicFrameMk id="24" creationId="{E4569CD0-3F54-3240-9551-269AD7337507}"/>
          </ac:graphicFrameMkLst>
        </pc:graphicFrameChg>
        <pc:graphicFrameChg chg="add mod modGraphic">
          <ac:chgData name="Freddie Holmes" userId="858abe486ebdfb19" providerId="LiveId" clId="{426D2CD9-B132-4C13-B3B7-20BB0715AE6D}" dt="2019-10-23T11:33:16.252" v="2786" actId="207"/>
          <ac:graphicFrameMkLst>
            <pc:docMk/>
            <pc:sldMk cId="0" sldId="257"/>
            <ac:graphicFrameMk id="25" creationId="{97FD53D3-F18F-41FE-9AA6-515B8232724B}"/>
          </ac:graphicFrameMkLst>
        </pc:graphicFrameChg>
        <pc:picChg chg="add mod modCrop">
          <ac:chgData name="Freddie Holmes" userId="858abe486ebdfb19" providerId="LiveId" clId="{426D2CD9-B132-4C13-B3B7-20BB0715AE6D}" dt="2019-10-23T11:38:03.926" v="2801" actId="1076"/>
          <ac:picMkLst>
            <pc:docMk/>
            <pc:sldMk cId="0" sldId="257"/>
            <ac:picMk id="2" creationId="{531FD157-8C9A-4BDC-8C03-46CB7A2F760F}"/>
          </ac:picMkLst>
        </pc:picChg>
        <pc:picChg chg="add del">
          <ac:chgData name="Freddie Holmes" userId="858abe486ebdfb19" providerId="LiveId" clId="{426D2CD9-B132-4C13-B3B7-20BB0715AE6D}" dt="2019-10-22T15:24:03.475" v="981"/>
          <ac:picMkLst>
            <pc:docMk/>
            <pc:sldMk cId="0" sldId="257"/>
            <ac:picMk id="14" creationId="{DEDD25B1-1013-4659-9C48-5F1623FC7AE0}"/>
          </ac:picMkLst>
        </pc:picChg>
        <pc:picChg chg="add del">
          <ac:chgData name="Freddie Holmes" userId="858abe486ebdfb19" providerId="LiveId" clId="{426D2CD9-B132-4C13-B3B7-20BB0715AE6D}" dt="2019-10-22T15:24:09.090" v="983"/>
          <ac:picMkLst>
            <pc:docMk/>
            <pc:sldMk cId="0" sldId="257"/>
            <ac:picMk id="18" creationId="{35945DE5-25E8-4FAE-98FD-F00BB55FA36D}"/>
          </ac:picMkLst>
        </pc:picChg>
        <pc:picChg chg="add mod modCrop">
          <ac:chgData name="Freddie Holmes" userId="858abe486ebdfb19" providerId="LiveId" clId="{426D2CD9-B132-4C13-B3B7-20BB0715AE6D}" dt="2019-10-23T12:16:54.493" v="2984" actId="732"/>
          <ac:picMkLst>
            <pc:docMk/>
            <pc:sldMk cId="0" sldId="257"/>
            <ac:picMk id="30" creationId="{20784C4D-168B-4FED-B4FE-ED29EBD0808D}"/>
          </ac:picMkLst>
        </pc:picChg>
        <pc:picChg chg="add del mod">
          <ac:chgData name="Freddie Holmes" userId="858abe486ebdfb19" providerId="LiveId" clId="{426D2CD9-B132-4C13-B3B7-20BB0715AE6D}" dt="2019-10-23T12:05:17.212" v="2935" actId="478"/>
          <ac:picMkLst>
            <pc:docMk/>
            <pc:sldMk cId="0" sldId="257"/>
            <ac:picMk id="42" creationId="{3FBB954B-1157-49B5-84F4-CBD0FEAE4C4B}"/>
          </ac:picMkLst>
        </pc:picChg>
        <pc:picChg chg="add mod">
          <ac:chgData name="Freddie Holmes" userId="858abe486ebdfb19" providerId="LiveId" clId="{426D2CD9-B132-4C13-B3B7-20BB0715AE6D}" dt="2019-10-23T12:05:27.261" v="2940" actId="1076"/>
          <ac:picMkLst>
            <pc:docMk/>
            <pc:sldMk cId="0" sldId="257"/>
            <ac:picMk id="1026" creationId="{53AAA507-7C6A-4CA3-A4B8-255545EDC479}"/>
          </ac:picMkLst>
        </pc:picChg>
        <pc:picChg chg="add del mod">
          <ac:chgData name="Freddie Holmes" userId="858abe486ebdfb19" providerId="LiveId" clId="{426D2CD9-B132-4C13-B3B7-20BB0715AE6D}" dt="2019-10-23T11:39:47.069" v="2809" actId="478"/>
          <ac:picMkLst>
            <pc:docMk/>
            <pc:sldMk cId="0" sldId="257"/>
            <ac:picMk id="1027" creationId="{06243221-9690-4AA0-9098-E1E912BB13BE}"/>
          </ac:picMkLst>
        </pc:picChg>
        <pc:inkChg chg="add mod">
          <ac:chgData name="Freddie Holmes" userId="858abe486ebdfb19" providerId="LiveId" clId="{426D2CD9-B132-4C13-B3B7-20BB0715AE6D}" dt="2019-10-16T11:41:05.788" v="31"/>
          <ac:inkMkLst>
            <pc:docMk/>
            <pc:sldMk cId="0" sldId="257"/>
            <ac:inkMk id="2" creationId="{2304559D-1275-4446-96B5-E8647F64FE89}"/>
          </ac:inkMkLst>
        </pc:inkChg>
        <pc:inkChg chg="add mod">
          <ac:chgData name="Freddie Holmes" userId="858abe486ebdfb19" providerId="LiveId" clId="{426D2CD9-B132-4C13-B3B7-20BB0715AE6D}" dt="2019-10-16T11:41:05.788" v="31"/>
          <ac:inkMkLst>
            <pc:docMk/>
            <pc:sldMk cId="0" sldId="257"/>
            <ac:inkMk id="3" creationId="{843E774C-D662-4C60-94AD-85ECEA13633F}"/>
          </ac:inkMkLst>
        </pc:inkChg>
        <pc:inkChg chg="add mod">
          <ac:chgData name="Freddie Holmes" userId="858abe486ebdfb19" providerId="LiveId" clId="{426D2CD9-B132-4C13-B3B7-20BB0715AE6D}" dt="2019-10-16T11:41:05.788" v="31"/>
          <ac:inkMkLst>
            <pc:docMk/>
            <pc:sldMk cId="0" sldId="257"/>
            <ac:inkMk id="14" creationId="{A7A8A62B-75EC-498B-A6C6-800A9E01EAA3}"/>
          </ac:inkMkLst>
        </pc:inkChg>
        <pc:inkChg chg="add mod">
          <ac:chgData name="Freddie Holmes" userId="858abe486ebdfb19" providerId="LiveId" clId="{426D2CD9-B132-4C13-B3B7-20BB0715AE6D}" dt="2019-10-16T11:41:05.788" v="31"/>
          <ac:inkMkLst>
            <pc:docMk/>
            <pc:sldMk cId="0" sldId="257"/>
            <ac:inkMk id="18" creationId="{1A4C6DC8-5E9A-490E-983E-7BFE23082C92}"/>
          </ac:inkMkLst>
        </pc:inkChg>
        <pc:inkChg chg="add mod">
          <ac:chgData name="Freddie Holmes" userId="858abe486ebdfb19" providerId="LiveId" clId="{426D2CD9-B132-4C13-B3B7-20BB0715AE6D}" dt="2019-10-16T11:41:05.788" v="31"/>
          <ac:inkMkLst>
            <pc:docMk/>
            <pc:sldMk cId="0" sldId="257"/>
            <ac:inkMk id="20" creationId="{3298E36F-1CD3-43B4-8E99-9E08EE41663A}"/>
          </ac:inkMkLst>
        </pc:inkChg>
        <pc:inkChg chg="add mod">
          <ac:chgData name="Freddie Holmes" userId="858abe486ebdfb19" providerId="LiveId" clId="{426D2CD9-B132-4C13-B3B7-20BB0715AE6D}" dt="2019-10-16T11:41:05.788" v="31"/>
          <ac:inkMkLst>
            <pc:docMk/>
            <pc:sldMk cId="0" sldId="257"/>
            <ac:inkMk id="25" creationId="{5548B534-5603-433B-8DE8-82D409DAE4CB}"/>
          </ac:inkMkLst>
        </pc:inkChg>
        <pc:inkChg chg="add mod">
          <ac:chgData name="Freddie Holmes" userId="858abe486ebdfb19" providerId="LiveId" clId="{426D2CD9-B132-4C13-B3B7-20BB0715AE6D}" dt="2019-10-16T11:41:05.788" v="31"/>
          <ac:inkMkLst>
            <pc:docMk/>
            <pc:sldMk cId="0" sldId="257"/>
            <ac:inkMk id="27" creationId="{01E83B19-9D88-4926-A80C-C8BAC0402EE5}"/>
          </ac:inkMkLst>
        </pc:inkChg>
        <pc:inkChg chg="add mod">
          <ac:chgData name="Freddie Holmes" userId="858abe486ebdfb19" providerId="LiveId" clId="{426D2CD9-B132-4C13-B3B7-20BB0715AE6D}" dt="2019-10-16T11:41:05.788" v="31"/>
          <ac:inkMkLst>
            <pc:docMk/>
            <pc:sldMk cId="0" sldId="257"/>
            <ac:inkMk id="28" creationId="{022D6841-7BF8-43D4-B995-0FB35AD55598}"/>
          </ac:inkMkLst>
        </pc:inkChg>
        <pc:inkChg chg="add mod">
          <ac:chgData name="Freddie Holmes" userId="858abe486ebdfb19" providerId="LiveId" clId="{426D2CD9-B132-4C13-B3B7-20BB0715AE6D}" dt="2019-10-16T11:41:05.788" v="31"/>
          <ac:inkMkLst>
            <pc:docMk/>
            <pc:sldMk cId="0" sldId="257"/>
            <ac:inkMk id="29" creationId="{AC7E997E-18E2-45A8-9E68-D6BE844A2156}"/>
          </ac:inkMkLst>
        </pc:inkChg>
        <pc:inkChg chg="add mod">
          <ac:chgData name="Freddie Holmes" userId="858abe486ebdfb19" providerId="LiveId" clId="{426D2CD9-B132-4C13-B3B7-20BB0715AE6D}" dt="2019-10-16T11:41:05.788" v="31"/>
          <ac:inkMkLst>
            <pc:docMk/>
            <pc:sldMk cId="0" sldId="257"/>
            <ac:inkMk id="30" creationId="{4A2EBFA1-CE04-44EA-9803-BECF8149D3E0}"/>
          </ac:inkMkLst>
        </pc:inkChg>
        <pc:inkChg chg="add mod">
          <ac:chgData name="Freddie Holmes" userId="858abe486ebdfb19" providerId="LiveId" clId="{426D2CD9-B132-4C13-B3B7-20BB0715AE6D}" dt="2019-10-16T11:41:05.788" v="31"/>
          <ac:inkMkLst>
            <pc:docMk/>
            <pc:sldMk cId="0" sldId="257"/>
            <ac:inkMk id="31" creationId="{0FE9DE54-3A78-4EA0-90E4-730F56D9615B}"/>
          </ac:inkMkLst>
        </pc:inkChg>
        <pc:inkChg chg="add mod">
          <ac:chgData name="Freddie Holmes" userId="858abe486ebdfb19" providerId="LiveId" clId="{426D2CD9-B132-4C13-B3B7-20BB0715AE6D}" dt="2019-10-16T11:41:05.788" v="31"/>
          <ac:inkMkLst>
            <pc:docMk/>
            <pc:sldMk cId="0" sldId="257"/>
            <ac:inkMk id="4096" creationId="{6B2E06BF-67AA-4490-98AB-4E00EC8CB38C}"/>
          </ac:inkMkLst>
        </pc:inkChg>
        <pc:inkChg chg="add mod">
          <ac:chgData name="Freddie Holmes" userId="858abe486ebdfb19" providerId="LiveId" clId="{426D2CD9-B132-4C13-B3B7-20BB0715AE6D}" dt="2019-10-16T11:41:05.788" v="31"/>
          <ac:inkMkLst>
            <pc:docMk/>
            <pc:sldMk cId="0" sldId="257"/>
            <ac:inkMk id="4098" creationId="{F59ECF30-7C5C-4360-A5CB-6C8DB6152F79}"/>
          </ac:inkMkLst>
        </pc:inkChg>
        <pc:inkChg chg="add mod">
          <ac:chgData name="Freddie Holmes" userId="858abe486ebdfb19" providerId="LiveId" clId="{426D2CD9-B132-4C13-B3B7-20BB0715AE6D}" dt="2019-10-16T11:41:05.788" v="31"/>
          <ac:inkMkLst>
            <pc:docMk/>
            <pc:sldMk cId="0" sldId="257"/>
            <ac:inkMk id="4099" creationId="{78D1AD09-B1F4-4003-9ADA-BFF4CE760CF1}"/>
          </ac:inkMkLst>
        </pc:inkChg>
        <pc:inkChg chg="add del">
          <ac:chgData name="Freddie Holmes" userId="858abe486ebdfb19" providerId="LiveId" clId="{426D2CD9-B132-4C13-B3B7-20BB0715AE6D}" dt="2019-10-16T11:41:08.288" v="34"/>
          <ac:inkMkLst>
            <pc:docMk/>
            <pc:sldMk cId="0" sldId="257"/>
            <ac:inkMk id="4101" creationId="{BD585720-1E99-4635-B4EA-151F79814000}"/>
          </ac:inkMkLst>
        </pc:inkChg>
        <pc:inkChg chg="add del">
          <ac:chgData name="Freddie Holmes" userId="858abe486ebdfb19" providerId="LiveId" clId="{426D2CD9-B132-4C13-B3B7-20BB0715AE6D}" dt="2019-10-16T11:41:09.157" v="35"/>
          <ac:inkMkLst>
            <pc:docMk/>
            <pc:sldMk cId="0" sldId="257"/>
            <ac:inkMk id="4102" creationId="{44C41601-C460-4A3F-BBC3-5A5A2784CA3F}"/>
          </ac:inkMkLst>
        </pc:inkChg>
        <pc:inkChg chg="add del">
          <ac:chgData name="Freddie Holmes" userId="858abe486ebdfb19" providerId="LiveId" clId="{426D2CD9-B132-4C13-B3B7-20BB0715AE6D}" dt="2019-10-16T11:41:18.786" v="37"/>
          <ac:inkMkLst>
            <pc:docMk/>
            <pc:sldMk cId="0" sldId="257"/>
            <ac:inkMk id="4103" creationId="{76231E44-F0B0-4B1B-8ACD-92001515D01E}"/>
          </ac:inkMkLst>
        </pc:inkChg>
        <pc:inkChg chg="add del">
          <ac:chgData name="Freddie Holmes" userId="858abe486ebdfb19" providerId="LiveId" clId="{426D2CD9-B132-4C13-B3B7-20BB0715AE6D}" dt="2019-10-16T11:41:37.833" v="40"/>
          <ac:inkMkLst>
            <pc:docMk/>
            <pc:sldMk cId="0" sldId="257"/>
            <ac:inkMk id="4104" creationId="{2E6EB3F8-5ED8-4B0C-AB5A-89A481212D23}"/>
          </ac:inkMkLst>
        </pc:inkChg>
        <pc:cxnChg chg="mod">
          <ac:chgData name="Freddie Holmes" userId="858abe486ebdfb19" providerId="LiveId" clId="{426D2CD9-B132-4C13-B3B7-20BB0715AE6D}" dt="2019-10-16T11:40:48.806" v="14" actId="1076"/>
          <ac:cxnSpMkLst>
            <pc:docMk/>
            <pc:sldMk cId="0" sldId="257"/>
            <ac:cxnSpMk id="8" creationId="{8F7E824A-5811-A142-9480-8F1229BE3EB8}"/>
          </ac:cxnSpMkLst>
        </pc:cxnChg>
        <pc:cxnChg chg="mod">
          <ac:chgData name="Freddie Holmes" userId="858abe486ebdfb19" providerId="LiveId" clId="{426D2CD9-B132-4C13-B3B7-20BB0715AE6D}" dt="2019-10-22T15:33:42.504" v="1239" actId="1076"/>
          <ac:cxnSpMkLst>
            <pc:docMk/>
            <pc:sldMk cId="0" sldId="257"/>
            <ac:cxnSpMk id="21" creationId="{E33A3577-71E7-B045-B125-3FEAE7B74212}"/>
          </ac:cxnSpMkLst>
        </pc:cxnChg>
        <pc:cxnChg chg="del">
          <ac:chgData name="Freddie Holmes" userId="858abe486ebdfb19" providerId="LiveId" clId="{426D2CD9-B132-4C13-B3B7-20BB0715AE6D}" dt="2019-10-22T15:31:43.571" v="1230" actId="478"/>
          <ac:cxnSpMkLst>
            <pc:docMk/>
            <pc:sldMk cId="0" sldId="257"/>
            <ac:cxnSpMk id="26" creationId="{C87F5950-BAA5-1B45-8EF5-C5F1294B9387}"/>
          </ac:cxnSpMkLst>
        </pc:cxnChg>
        <pc:cxnChg chg="add del">
          <ac:chgData name="Freddie Holmes" userId="858abe486ebdfb19" providerId="LiveId" clId="{426D2CD9-B132-4C13-B3B7-20BB0715AE6D}" dt="2019-10-22T15:33:50.398" v="1240"/>
          <ac:cxnSpMkLst>
            <pc:docMk/>
            <pc:sldMk cId="0" sldId="257"/>
            <ac:cxnSpMk id="38" creationId="{116A3988-A682-4788-9365-B100529E9D39}"/>
          </ac:cxnSpMkLst>
        </pc:cxnChg>
        <pc:cxnChg chg="add mod">
          <ac:chgData name="Freddie Holmes" userId="858abe486ebdfb19" providerId="LiveId" clId="{426D2CD9-B132-4C13-B3B7-20BB0715AE6D}" dt="2019-10-22T15:34:00.430" v="1246" actId="1076"/>
          <ac:cxnSpMkLst>
            <pc:docMk/>
            <pc:sldMk cId="0" sldId="257"/>
            <ac:cxnSpMk id="40" creationId="{8533E7CC-BF6F-47C0-8E96-B5E96E0091B5}"/>
          </ac:cxnSpMkLst>
        </pc:cxnChg>
      </pc:sldChg>
      <pc:sldChg chg="addSp delSp modSp add del">
        <pc:chgData name="Freddie Holmes" userId="858abe486ebdfb19" providerId="LiveId" clId="{426D2CD9-B132-4C13-B3B7-20BB0715AE6D}" dt="2019-10-23T12:09:10.547" v="2972" actId="2696"/>
        <pc:sldMkLst>
          <pc:docMk/>
          <pc:sldMk cId="1333893218" sldId="258"/>
        </pc:sldMkLst>
        <pc:spChg chg="del">
          <ac:chgData name="Freddie Holmes" userId="858abe486ebdfb19" providerId="LiveId" clId="{426D2CD9-B132-4C13-B3B7-20BB0715AE6D}" dt="2019-10-23T11:34:24.851" v="2788" actId="478"/>
          <ac:spMkLst>
            <pc:docMk/>
            <pc:sldMk cId="1333893218" sldId="258"/>
            <ac:spMk id="3" creationId="{DDE0D134-89DD-4115-9C55-BFDA57D67534}"/>
          </ac:spMkLst>
        </pc:spChg>
        <pc:spChg chg="add mod">
          <ac:chgData name="Freddie Holmes" userId="858abe486ebdfb19" providerId="LiveId" clId="{426D2CD9-B132-4C13-B3B7-20BB0715AE6D}" dt="2019-10-23T11:36:20.912" v="2790" actId="13822"/>
          <ac:spMkLst>
            <pc:docMk/>
            <pc:sldMk cId="1333893218" sldId="258"/>
            <ac:spMk id="5" creationId="{17EEB2BF-DE0A-4C47-A4EB-BD9E0AC508DE}"/>
          </ac:spMkLst>
        </pc:spChg>
        <pc:spChg chg="add mod">
          <ac:chgData name="Freddie Holmes" userId="858abe486ebdfb19" providerId="LiveId" clId="{426D2CD9-B132-4C13-B3B7-20BB0715AE6D}" dt="2019-10-23T11:36:34.415" v="2792" actId="13822"/>
          <ac:spMkLst>
            <pc:docMk/>
            <pc:sldMk cId="1333893218" sldId="258"/>
            <ac:spMk id="6" creationId="{F95A64CB-B555-4E17-BDBD-4D458D1852A4}"/>
          </ac:spMkLst>
        </pc:spChg>
        <pc:graphicFrameChg chg="add mod modGraphic">
          <ac:chgData name="Freddie Holmes" userId="858abe486ebdfb19" providerId="LiveId" clId="{426D2CD9-B132-4C13-B3B7-20BB0715AE6D}" dt="2019-10-23T11:32:27.322" v="2775" actId="2165"/>
          <ac:graphicFrameMkLst>
            <pc:docMk/>
            <pc:sldMk cId="1333893218" sldId="258"/>
            <ac:graphicFrameMk id="4" creationId="{C8731D72-A40A-496E-9C67-457E8BC78658}"/>
          </ac:graphicFrameMkLst>
        </pc:graphicFrameChg>
        <pc:picChg chg="add mod">
          <ac:chgData name="Freddie Holmes" userId="858abe486ebdfb19" providerId="LiveId" clId="{426D2CD9-B132-4C13-B3B7-20BB0715AE6D}" dt="2019-10-23T11:39:18.946" v="2808" actId="207"/>
          <ac:picMkLst>
            <pc:docMk/>
            <pc:sldMk cId="1333893218" sldId="258"/>
            <ac:picMk id="8" creationId="{AE065CEE-1F21-447F-9AA2-47A714177B15}"/>
          </ac:picMkLst>
        </pc:picChg>
      </pc:sldChg>
      <pc:sldChg chg="addSp delSp modSp add del">
        <pc:chgData name="Freddie Holmes" userId="858abe486ebdfb19" providerId="LiveId" clId="{426D2CD9-B132-4C13-B3B7-20BB0715AE6D}" dt="2019-10-22T15:56:24.613" v="2443" actId="2696"/>
        <pc:sldMkLst>
          <pc:docMk/>
          <pc:sldMk cId="2049340847" sldId="258"/>
        </pc:sldMkLst>
        <pc:spChg chg="del">
          <ac:chgData name="Freddie Holmes" userId="858abe486ebdfb19" providerId="LiveId" clId="{426D2CD9-B132-4C13-B3B7-20BB0715AE6D}" dt="2019-10-22T14:53:33.995" v="43" actId="478"/>
          <ac:spMkLst>
            <pc:docMk/>
            <pc:sldMk cId="2049340847" sldId="258"/>
            <ac:spMk id="2" creationId="{07019C97-645D-49B1-A83F-9436FFA025A7}"/>
          </ac:spMkLst>
        </pc:spChg>
        <pc:spChg chg="del">
          <ac:chgData name="Freddie Holmes" userId="858abe486ebdfb19" providerId="LiveId" clId="{426D2CD9-B132-4C13-B3B7-20BB0715AE6D}" dt="2019-10-22T14:53:37.207" v="44" actId="478"/>
          <ac:spMkLst>
            <pc:docMk/>
            <pc:sldMk cId="2049340847" sldId="258"/>
            <ac:spMk id="3" creationId="{069EABC6-17CA-49B0-9FA5-E53B443AF0AD}"/>
          </ac:spMkLst>
        </pc:spChg>
        <pc:spChg chg="add del">
          <ac:chgData name="Freddie Holmes" userId="858abe486ebdfb19" providerId="LiveId" clId="{426D2CD9-B132-4C13-B3B7-20BB0715AE6D}" dt="2019-10-22T14:53:58.206" v="51" actId="478"/>
          <ac:spMkLst>
            <pc:docMk/>
            <pc:sldMk cId="2049340847" sldId="258"/>
            <ac:spMk id="4" creationId="{03037843-575F-433E-9A9B-8818853F826D}"/>
          </ac:spMkLst>
        </pc:spChg>
        <pc:spChg chg="add del mod ord">
          <ac:chgData name="Freddie Holmes" userId="858abe486ebdfb19" providerId="LiveId" clId="{426D2CD9-B132-4C13-B3B7-20BB0715AE6D}" dt="2019-10-22T14:53:55.754" v="50" actId="478"/>
          <ac:spMkLst>
            <pc:docMk/>
            <pc:sldMk cId="2049340847" sldId="258"/>
            <ac:spMk id="5" creationId="{EB7BBC2A-3708-4E2C-8757-B0CE3A341BD8}"/>
          </ac:spMkLst>
        </pc:spChg>
      </pc:sldChg>
    </pc:docChg>
  </pc:docChgLst>
  <pc:docChgLst>
    <pc:chgData name="Freddie Holmes" userId="858abe486ebdfb19" providerId="LiveId" clId="{530D69BD-044D-4AB7-8DD7-4190868CA4BD}"/>
    <pc:docChg chg="custSel modSld">
      <pc:chgData name="Freddie Holmes" userId="858abe486ebdfb19" providerId="LiveId" clId="{530D69BD-044D-4AB7-8DD7-4190868CA4BD}" dt="2019-10-18T09:11:16.102" v="5" actId="1076"/>
      <pc:docMkLst>
        <pc:docMk/>
      </pc:docMkLst>
      <pc:sldChg chg="addSp delSp modSp">
        <pc:chgData name="Freddie Holmes" userId="858abe486ebdfb19" providerId="LiveId" clId="{530D69BD-044D-4AB7-8DD7-4190868CA4BD}" dt="2019-10-18T09:11:16.102" v="5" actId="1076"/>
        <pc:sldMkLst>
          <pc:docMk/>
          <pc:sldMk cId="0" sldId="257"/>
        </pc:sldMkLst>
        <pc:grpChg chg="del">
          <ac:chgData name="Freddie Holmes" userId="858abe486ebdfb19" providerId="LiveId" clId="{530D69BD-044D-4AB7-8DD7-4190868CA4BD}" dt="2019-10-18T09:10:06.763" v="0" actId="478"/>
          <ac:grpSpMkLst>
            <pc:docMk/>
            <pc:sldMk cId="0" sldId="257"/>
            <ac:grpSpMk id="4100" creationId="{28182325-2B33-4CD5-A5E0-F5F1A48F8849}"/>
          </ac:grpSpMkLst>
        </pc:grpChg>
        <pc:graphicFrameChg chg="add mod">
          <ac:chgData name="Freddie Holmes" userId="858abe486ebdfb19" providerId="LiveId" clId="{530D69BD-044D-4AB7-8DD7-4190868CA4BD}" dt="2019-10-18T09:11:16.102" v="5" actId="1076"/>
          <ac:graphicFrameMkLst>
            <pc:docMk/>
            <pc:sldMk cId="0" sldId="257"/>
            <ac:graphicFrameMk id="6" creationId="{0789616C-36B9-428F-A7B4-3DE917C6A213}"/>
          </ac:graphicFrameMkLst>
        </pc:graphicFrameChg>
      </pc:sldChg>
    </pc:docChg>
  </pc:docChgLst>
  <pc:docChgLst>
    <pc:chgData name="Guest User" providerId="Windows Live" clId="Web-{482894DB-6739-4683-8913-C0065F987D4C}"/>
    <pc:docChg chg="modSld">
      <pc:chgData name="Guest User" userId="" providerId="Windows Live" clId="Web-{482894DB-6739-4683-8913-C0065F987D4C}" dt="2019-10-23T11:27:44.776" v="65"/>
      <pc:docMkLst>
        <pc:docMk/>
      </pc:docMkLst>
      <pc:sldChg chg="addSp delSp modSp">
        <pc:chgData name="Guest User" userId="" providerId="Windows Live" clId="Web-{482894DB-6739-4683-8913-C0065F987D4C}" dt="2019-10-23T11:27:44.776" v="65"/>
        <pc:sldMkLst>
          <pc:docMk/>
          <pc:sldMk cId="0" sldId="257"/>
        </pc:sldMkLst>
        <pc:spChg chg="mod">
          <ac:chgData name="Guest User" userId="" providerId="Windows Live" clId="Web-{482894DB-6739-4683-8913-C0065F987D4C}" dt="2019-10-23T11:24:56.851" v="30" actId="20577"/>
          <ac:spMkLst>
            <pc:docMk/>
            <pc:sldMk cId="0" sldId="257"/>
            <ac:spMk id="9" creationId="{675F90B5-40AE-3B40-B1FC-3F0AAACF221E}"/>
          </ac:spMkLst>
        </pc:spChg>
        <pc:graphicFrameChg chg="add del mod">
          <ac:chgData name="Guest User" userId="" providerId="Windows Live" clId="Web-{482894DB-6739-4683-8913-C0065F987D4C}" dt="2019-10-23T11:23:23.490" v="5"/>
          <ac:graphicFrameMkLst>
            <pc:docMk/>
            <pc:sldMk cId="0" sldId="257"/>
            <ac:graphicFrameMk id="29" creationId="{CF684E8F-EDC5-4961-84E3-EC5E1565C39F}"/>
          </ac:graphicFrameMkLst>
        </pc:graphicFrameChg>
        <pc:graphicFrameChg chg="add del mod modGraphic">
          <ac:chgData name="Guest User" userId="" providerId="Windows Live" clId="Web-{482894DB-6739-4683-8913-C0065F987D4C}" dt="2019-10-23T11:24:44.617" v="26"/>
          <ac:graphicFrameMkLst>
            <pc:docMk/>
            <pc:sldMk cId="0" sldId="257"/>
            <ac:graphicFrameMk id="38" creationId="{40DD5683-8C92-407B-8ED6-8CDDA690A48A}"/>
          </ac:graphicFrameMkLst>
        </pc:graphicFrameChg>
        <pc:graphicFrameChg chg="add del mod modGraphic">
          <ac:chgData name="Guest User" userId="" providerId="Windows Live" clId="Web-{482894DB-6739-4683-8913-C0065F987D4C}" dt="2019-10-23T11:27:44.776" v="65"/>
          <ac:graphicFrameMkLst>
            <pc:docMk/>
            <pc:sldMk cId="0" sldId="257"/>
            <ac:graphicFrameMk id="55" creationId="{9B8A3B0C-1CA2-44CD-8D76-AD7BB5A2DF14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39B4F3-E49F-184A-8277-719960C2D437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7069C073-1B4A-4142-9859-B1A08A863241}" type="pres">
      <dgm:prSet presAssocID="{4639B4F3-E49F-184A-8277-719960C2D437}" presName="compositeShape" presStyleCnt="0">
        <dgm:presLayoutVars>
          <dgm:chMax val="7"/>
          <dgm:dir/>
          <dgm:resizeHandles val="exact"/>
        </dgm:presLayoutVars>
      </dgm:prSet>
      <dgm:spPr/>
    </dgm:pt>
  </dgm:ptLst>
  <dgm:cxnLst>
    <dgm:cxn modelId="{689D59C7-DF27-5F4C-9845-DC07AE1139AB}" type="presOf" srcId="{4639B4F3-E49F-184A-8277-719960C2D437}" destId="{7069C073-1B4A-4142-9859-B1A08A86324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B0336C00-8D0F-1D46-AC77-763F480FC148}" type="datetimeFigureOut">
              <a:rPr lang="en-US" smtClean="0"/>
              <a:t>10/23/2019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D3DFF5DA-D051-5044-865A-3BC8672EF4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446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version of this is compulsory at each gateway meeting and optional for PST meetings.</a:t>
            </a:r>
          </a:p>
          <a:p>
            <a:r>
              <a:rPr lang="en-US" dirty="0"/>
              <a:t>In terms of sizing, this should be legible printed on A3, but will probably be viewed on screen. Minimum font size =12 </a:t>
            </a:r>
          </a:p>
          <a:p>
            <a:r>
              <a:rPr lang="en-US" dirty="0"/>
              <a:t>Diagram in the middle should be a top level systems diagram.</a:t>
            </a:r>
          </a:p>
          <a:p>
            <a:r>
              <a:rPr lang="en-US" dirty="0"/>
              <a:t>The plan will change as the project progresses – that is ok and expected.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FF5DA-D051-5044-865A-3BC8672EF4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273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9443" y="3288432"/>
            <a:ext cx="7661651" cy="840092"/>
          </a:xfrm>
        </p:spPr>
        <p:txBody>
          <a:bodyPr>
            <a:noAutofit/>
          </a:bodyPr>
          <a:lstStyle>
            <a:lvl1pPr algn="ctr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9443" y="4094922"/>
            <a:ext cx="7661651" cy="56965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2"/>
                </a:solidFill>
                <a:latin typeface="+mn-lt"/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1C6C8-E84D-EF42-9434-2ED6A4BA5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098E45-8613-C448-9E1A-94EC1524DA2C}" type="datetimeFigureOut">
              <a:rPr lang="en-GB" altLang="en-US"/>
              <a:pPr/>
              <a:t>23/10/2019</a:t>
            </a:fld>
            <a:endParaRPr lang="en-GB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58823-2509-F54E-AB5B-2693035B3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51D72-FD1C-6049-9292-1EE9EC089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834D1B-2FAD-734C-A38A-3AA6155C1FA4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264030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84495"/>
            <a:ext cx="11521440" cy="10893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1574642"/>
            <a:ext cx="11521440" cy="65863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60BD0-D9D6-8041-9983-071447064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0A0F75-BCCC-DA41-AAE2-B7061CF7B4B1}" type="datetimeFigureOut">
              <a:rPr lang="en-GB" altLang="en-US"/>
              <a:pPr/>
              <a:t>23/10/2019</a:t>
            </a:fld>
            <a:endParaRPr lang="en-GB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CC9A6-0D1D-6047-AB26-82953C6DA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B1F0D-7F72-2B45-B673-88DCBF536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48C9E9-D39B-0A4B-AC5A-FE9021590917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61413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4775504"/>
            <a:ext cx="10881360" cy="1906905"/>
          </a:xfrm>
        </p:spPr>
        <p:txBody>
          <a:bodyPr anchor="t">
            <a:noAutofit/>
          </a:bodyPr>
          <a:lstStyle>
            <a:lvl1pPr algn="l">
              <a:defRPr sz="5600" b="1" cap="all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2381132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1E58F-6F33-8C4F-A612-46EEA12A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AC0CC7-17C0-5246-9D9C-199D1928C7ED}" type="datetimeFigureOut">
              <a:rPr lang="en-GB" altLang="en-US"/>
              <a:pPr/>
              <a:t>23/10/2019</a:t>
            </a:fld>
            <a:endParaRPr lang="en-GB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D04F6-89FD-1B47-B1A7-5B999E008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1FBE6-8DD6-C94D-91AF-B22532E0C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F2ED14-C240-7742-A10A-FBB9BED46AD1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134178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1574643"/>
            <a:ext cx="5654040" cy="7001988"/>
          </a:xfrm>
        </p:spPr>
        <p:txBody>
          <a:bodyPr/>
          <a:lstStyle>
            <a:lvl1pPr>
              <a:defRPr sz="3920"/>
            </a:lvl1pPr>
            <a:lvl2pPr>
              <a:defRPr sz="3360"/>
            </a:lvl2pPr>
            <a:lvl3pPr>
              <a:defRPr sz="2800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7480" y="1574643"/>
            <a:ext cx="5654040" cy="7001988"/>
          </a:xfrm>
        </p:spPr>
        <p:txBody>
          <a:bodyPr/>
          <a:lstStyle>
            <a:lvl1pPr>
              <a:defRPr sz="3920"/>
            </a:lvl1pPr>
            <a:lvl2pPr>
              <a:defRPr sz="3360"/>
            </a:lvl2pPr>
            <a:lvl3pPr>
              <a:defRPr sz="2800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40080" y="384495"/>
            <a:ext cx="11521440" cy="10893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F4686C5-C811-D040-A1E3-D7A7C7E02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652A3C-3E6D-5245-AE3D-038F994A070F}" type="datetimeFigureOut">
              <a:rPr lang="en-GB" altLang="en-US"/>
              <a:pPr/>
              <a:t>23/10/2019</a:t>
            </a:fld>
            <a:endParaRPr lang="en-GB" alt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D21CCBB-203C-C249-AB32-A84A767EF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1540BB0-E12B-4143-9977-65B351BEA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EC0B83-B6DC-CD48-8CEB-EA41C4D1F488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555632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1574642"/>
            <a:ext cx="7676133" cy="6586332"/>
          </a:xfrm>
        </p:spPr>
        <p:txBody>
          <a:bodyPr/>
          <a:lstStyle>
            <a:lvl1pPr>
              <a:defRPr sz="3920"/>
            </a:lvl1pPr>
            <a:lvl2pPr>
              <a:defRPr sz="3360"/>
            </a:lvl2pPr>
            <a:lvl3pPr>
              <a:defRPr sz="2800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17835" y="1574642"/>
            <a:ext cx="3643685" cy="5779843"/>
          </a:xfrm>
        </p:spPr>
        <p:txBody>
          <a:bodyPr/>
          <a:lstStyle>
            <a:lvl1pPr marL="0" indent="0">
              <a:buNone/>
              <a:defRPr sz="3920"/>
            </a:lvl1pPr>
            <a:lvl2pPr>
              <a:defRPr sz="3360"/>
            </a:lvl2pPr>
            <a:lvl3pPr>
              <a:defRPr sz="2800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40080" y="384495"/>
            <a:ext cx="11521440" cy="10893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EA20763-BAE6-7342-AEB6-3F3B490A1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B714EF-1B8F-7843-9384-B6CACED58BB8}" type="datetimeFigureOut">
              <a:rPr lang="en-GB" altLang="en-US"/>
              <a:pPr/>
              <a:t>23/10/2019</a:t>
            </a:fld>
            <a:endParaRPr lang="en-GB" alt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DF0B0C4-1640-F644-A482-6DC8828A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E145350-9DBE-784D-BE7A-892398B44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077DC9-815E-8B4B-A9A2-4AD11466001D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113413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50CA0264-3360-FC45-82BE-3C83C3BF4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BFB3EE-3F72-9A45-8B23-B03DB6D51EFF}" type="datetimeFigureOut">
              <a:rPr lang="en-GB" altLang="en-US"/>
              <a:pPr/>
              <a:t>23/10/2019</a:t>
            </a:fld>
            <a:endParaRPr lang="en-GB" alt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839DE52-4299-C848-8F97-B5B8C203F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ED02E5F-E5D8-134D-8252-A9274CC23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F55F27-EBEF-AB43-B324-14B4E4AB9D3F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543301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8" y="6716013"/>
            <a:ext cx="7680960" cy="793435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2128" y="364908"/>
            <a:ext cx="11996533" cy="6253698"/>
          </a:xfrm>
        </p:spPr>
        <p:txBody>
          <a:bodyPr rtlCol="0">
            <a:normAutofit/>
          </a:bodyPr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pPr lvl="0"/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128" y="7522503"/>
            <a:ext cx="12097344" cy="512287"/>
          </a:xfrm>
        </p:spPr>
        <p:txBody>
          <a:bodyPr/>
          <a:lstStyle>
            <a:lvl1pPr marL="0" indent="0">
              <a:buNone/>
              <a:defRPr sz="1960"/>
            </a:lvl1pPr>
            <a:lvl2pPr marL="640080" indent="0">
              <a:buNone/>
              <a:defRPr sz="1680"/>
            </a:lvl2pPr>
            <a:lvl3pPr marL="1280160" indent="0">
              <a:buNone/>
              <a:defRPr sz="1400"/>
            </a:lvl3pPr>
            <a:lvl4pPr marL="1920240" indent="0">
              <a:buNone/>
              <a:defRPr sz="1260"/>
            </a:lvl4pPr>
            <a:lvl5pPr marL="2560320" indent="0">
              <a:buNone/>
              <a:defRPr sz="1260"/>
            </a:lvl5pPr>
            <a:lvl6pPr marL="3200400" indent="0">
              <a:buNone/>
              <a:defRPr sz="1260"/>
            </a:lvl6pPr>
            <a:lvl7pPr marL="3840480" indent="0">
              <a:buNone/>
              <a:defRPr sz="1260"/>
            </a:lvl7pPr>
            <a:lvl8pPr marL="4480560" indent="0">
              <a:buNone/>
              <a:defRPr sz="1260"/>
            </a:lvl8pPr>
            <a:lvl9pPr marL="5120640" indent="0">
              <a:buNone/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8417A2C-385F-F24D-A0FE-44AB95F7A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3B8E72-D842-5F4F-8456-57799CFE5BF0}" type="datetimeFigureOut">
              <a:rPr lang="en-GB" altLang="en-US"/>
              <a:pPr/>
              <a:t>23/10/2019</a:t>
            </a:fld>
            <a:endParaRPr lang="en-GB" alt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D23BA04-F41B-274A-BEFF-C6E99BD70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2F12162-4DAE-194B-8146-C17B30E68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1AF685-204D-2A4B-A714-0181F1D0346E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33729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A66980F3-78F1-8F4C-A12C-ED9CDA6D159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40080" y="384493"/>
            <a:ext cx="1152144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8BCD8E38-DE16-D743-9148-D7C19A4E234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40080" y="2240280"/>
            <a:ext cx="11521440" cy="5920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22E61-6D40-DE41-A00B-FE7F04F7A2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680">
                <a:solidFill>
                  <a:srgbClr val="898989"/>
                </a:solidFill>
              </a:defRPr>
            </a:lvl1pPr>
          </a:lstStyle>
          <a:p>
            <a:fld id="{BAFDC76B-2780-2747-8F70-38AF00AD5A4E}" type="datetimeFigureOut">
              <a:rPr lang="en-GB" altLang="en-US"/>
              <a:pPr/>
              <a:t>23/10/2019</a:t>
            </a:fld>
            <a:endParaRPr lang="en-GB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47943-337B-0A46-AA56-BEF92D16D9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8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22E71-F08F-AF44-B792-B829BC540B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680">
                <a:solidFill>
                  <a:srgbClr val="898989"/>
                </a:solidFill>
              </a:defRPr>
            </a:lvl1pPr>
          </a:lstStyle>
          <a:p>
            <a:fld id="{8B801BE7-3700-E347-AFCA-9956771B7CCF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5600" b="1" kern="1200">
          <a:solidFill>
            <a:srgbClr val="330066"/>
          </a:solidFill>
          <a:latin typeface="+mj-lt"/>
          <a:ea typeface="ＭＳ Ｐゴシック" panose="020B0600070205080204" pitchFamily="34" charset="-128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330066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330066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330066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330066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640080" algn="l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330066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1280160" algn="l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330066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1920240" algn="l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330066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2560320" algn="l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330066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480060" indent="-48006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1pPr>
      <a:lvl2pPr marL="1040130" indent="-4000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36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2pPr>
      <a:lvl3pPr marL="1600200" indent="-32004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3pPr>
      <a:lvl4pPr marL="2240280" indent="-32004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4pPr>
      <a:lvl5pPr marL="2880360" indent="-32004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bit.ly/2BA4OFz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4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3.png"/><Relationship Id="rId4" Type="http://schemas.openxmlformats.org/officeDocument/2006/relationships/diagramLayout" Target="../diagrams/layout1.xml"/><Relationship Id="rId9" Type="http://schemas.openxmlformats.org/officeDocument/2006/relationships/hyperlink" Target="https://github.com/orgs/lboroWMEME-19WSD001/teams/e-a-r-t-h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E4569CD0-3F54-3240-9551-269AD73375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6415793"/>
              </p:ext>
            </p:extLst>
          </p:nvPr>
        </p:nvGraphicFramePr>
        <p:xfrm>
          <a:off x="4384576" y="4883811"/>
          <a:ext cx="4035416" cy="2538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097" name="Title 1">
            <a:extLst>
              <a:ext uri="{FF2B5EF4-FFF2-40B4-BE49-F238E27FC236}">
                <a16:creationId xmlns:a16="http://schemas.microsoft.com/office/drawing/2014/main" id="{B58D99BC-2E89-204D-8CD1-452654E8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84494"/>
            <a:ext cx="11521440" cy="1089025"/>
          </a:xfrm>
        </p:spPr>
        <p:txBody>
          <a:bodyPr/>
          <a:lstStyle/>
          <a:p>
            <a:pPr algn="ctr"/>
            <a:r>
              <a:rPr lang="en-GB" altLang="en-US" sz="4400" dirty="0"/>
              <a:t>19WSD001 Team Project – E.A.R.T.H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E874D8-FBB5-5B4E-AB03-48FDEFFC256A}"/>
              </a:ext>
            </a:extLst>
          </p:cNvPr>
          <p:cNvSpPr txBox="1"/>
          <p:nvPr/>
        </p:nvSpPr>
        <p:spPr>
          <a:xfrm>
            <a:off x="11340549" y="142258"/>
            <a:ext cx="1078538" cy="484470"/>
          </a:xfrm>
          <a:prstGeom prst="rect">
            <a:avLst/>
          </a:prstGeom>
        </p:spPr>
        <p:txBody>
          <a:bodyPr vert="horz" wrap="none" lIns="128016" tIns="64008" rIns="128016" bIns="64008" rtlCol="0" anchor="ctr">
            <a:normAutofit/>
          </a:bodyPr>
          <a:lstStyle/>
          <a:p>
            <a:r>
              <a:rPr lang="en-US" dirty="0"/>
              <a:t>25/10/2019</a:t>
            </a:r>
            <a:endParaRPr lang="en-US" b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08AE14-D778-9345-9C57-FF14628BCC1F}"/>
              </a:ext>
            </a:extLst>
          </p:cNvPr>
          <p:cNvSpPr txBox="1"/>
          <p:nvPr/>
        </p:nvSpPr>
        <p:spPr>
          <a:xfrm>
            <a:off x="246768" y="1473177"/>
            <a:ext cx="4035416" cy="15272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128016" tIns="64008" rIns="128016" bIns="64008" rtlCol="0" anchor="t">
            <a:normAutofit/>
          </a:bodyPr>
          <a:lstStyle/>
          <a:p>
            <a:r>
              <a:rPr lang="en-US" b="1" dirty="0"/>
              <a:t>Objectives/ Aim (What?)</a:t>
            </a:r>
          </a:p>
          <a:p>
            <a:pPr marL="171450" indent="-171450">
              <a:buFontTx/>
              <a:buChar char="-"/>
            </a:pPr>
            <a:endParaRPr lang="en-US" sz="1200" dirty="0"/>
          </a:p>
          <a:p>
            <a:pPr marL="171450" indent="-171450">
              <a:buFontTx/>
              <a:buChar char="-"/>
            </a:pPr>
            <a:r>
              <a:rPr lang="en-US" sz="1200" dirty="0"/>
              <a:t>Accurately identify and sort rubbish from a beach </a:t>
            </a:r>
          </a:p>
          <a:p>
            <a:r>
              <a:rPr lang="en-US" sz="1200" dirty="0"/>
              <a:t>    leaving it in a higher standard than when arriving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Identify and mitigate hazards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ED18A0-DD19-1048-9FA0-460B09A7CD26}"/>
              </a:ext>
            </a:extLst>
          </p:cNvPr>
          <p:cNvSpPr txBox="1"/>
          <p:nvPr/>
        </p:nvSpPr>
        <p:spPr>
          <a:xfrm>
            <a:off x="2122798" y="2349661"/>
            <a:ext cx="0" cy="0"/>
          </a:xfrm>
          <a:prstGeom prst="rect">
            <a:avLst/>
          </a:prstGeom>
        </p:spPr>
        <p:txBody>
          <a:bodyPr vert="horz" wrap="none" lIns="128016" tIns="64008" rIns="128016" bIns="64008" rtlCol="0" anchor="ctr">
            <a:normAutofit fontScale="25000" lnSpcReduction="20000"/>
          </a:bodyPr>
          <a:lstStyle/>
          <a:p>
            <a:endParaRPr lang="en-US" b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669319-948E-0843-B5FA-0634FA58D290}"/>
              </a:ext>
            </a:extLst>
          </p:cNvPr>
          <p:cNvSpPr txBox="1"/>
          <p:nvPr/>
        </p:nvSpPr>
        <p:spPr>
          <a:xfrm>
            <a:off x="8533885" y="1473579"/>
            <a:ext cx="4035416" cy="10833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8016" tIns="64008" rIns="128016" bIns="64008" rtlCol="0" anchor="t">
            <a:spAutoFit/>
          </a:bodyPr>
          <a:lstStyle/>
          <a:p>
            <a:r>
              <a:rPr lang="en-US" b="1" dirty="0"/>
              <a:t>Budget statement</a:t>
            </a:r>
          </a:p>
          <a:p>
            <a:pPr marL="285750" indent="-285750">
              <a:buFontTx/>
              <a:buChar char="-"/>
            </a:pPr>
            <a:endParaRPr lang="en-US" sz="1100" dirty="0"/>
          </a:p>
          <a:p>
            <a:pPr marL="285750" indent="-285750">
              <a:buFontTx/>
              <a:buChar char="-"/>
            </a:pPr>
            <a:r>
              <a:rPr lang="en-US" sz="1100" b="1" dirty="0"/>
              <a:t>Remaining Budget: £199.6</a:t>
            </a:r>
            <a:endParaRPr lang="en-US" sz="1100" dirty="0"/>
          </a:p>
          <a:p>
            <a:pPr marL="285750" indent="-285750">
              <a:buFontTx/>
              <a:buChar char="-"/>
            </a:pPr>
            <a:r>
              <a:rPr lang="en-US" sz="1100" dirty="0"/>
              <a:t>40p on testing components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Budget Plan please see link: </a:t>
            </a:r>
            <a:r>
              <a:rPr lang="en-US" sz="1100" dirty="0">
                <a:hlinkClick r:id="rId8"/>
              </a:rPr>
              <a:t>https://bit.ly/2BA4OFz</a:t>
            </a:r>
            <a:endParaRPr 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F90B5-40AE-3B40-B1FC-3F0AAACF221E}"/>
              </a:ext>
            </a:extLst>
          </p:cNvPr>
          <p:cNvSpPr txBox="1"/>
          <p:nvPr/>
        </p:nvSpPr>
        <p:spPr>
          <a:xfrm>
            <a:off x="4384576" y="1473518"/>
            <a:ext cx="4035416" cy="25451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8016" tIns="64008" rIns="128016" bIns="64008" rtlCol="0" anchor="t">
            <a:normAutofit/>
          </a:bodyPr>
          <a:lstStyle/>
          <a:p>
            <a:r>
              <a:rPr lang="en-US" b="1" dirty="0"/>
              <a:t>Activities (How)</a:t>
            </a:r>
          </a:p>
          <a:p>
            <a:pPr marL="285750" indent="-285750">
              <a:buFontTx/>
              <a:buChar char="-"/>
            </a:pPr>
            <a:endParaRPr lang="en-US" sz="1200" dirty="0"/>
          </a:p>
          <a:p>
            <a:pPr marL="285750" indent="-285750">
              <a:buFontTx/>
              <a:buChar char="-"/>
            </a:pPr>
            <a:endParaRPr lang="en-US" sz="1200" dirty="0">
              <a:cs typeface="Arial"/>
            </a:endParaRPr>
          </a:p>
          <a:p>
            <a:pPr marL="285750" indent="-285750">
              <a:buFontTx/>
              <a:buChar char="-"/>
            </a:pPr>
            <a:endParaRPr lang="en-US" sz="1200" dirty="0"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4FBC8E-2B0C-0143-A2FD-7F07A9985EFD}"/>
              </a:ext>
            </a:extLst>
          </p:cNvPr>
          <p:cNvSpPr txBox="1"/>
          <p:nvPr/>
        </p:nvSpPr>
        <p:spPr>
          <a:xfrm>
            <a:off x="251317" y="3101213"/>
            <a:ext cx="4035416" cy="14113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128016" tIns="64008" rIns="128016" bIns="64008" rtlCol="0" anchor="t">
            <a:normAutofit/>
          </a:bodyPr>
          <a:lstStyle/>
          <a:p>
            <a:r>
              <a:rPr lang="en-US" b="1" dirty="0"/>
              <a:t>Stakeholders (Who?)</a:t>
            </a:r>
          </a:p>
          <a:p>
            <a:pPr marL="171450" indent="-171450">
              <a:buFontTx/>
              <a:buChar char="-"/>
            </a:pPr>
            <a:endParaRPr lang="en-US" sz="1200" dirty="0"/>
          </a:p>
          <a:p>
            <a:pPr marL="171450" indent="-171450">
              <a:buFontTx/>
              <a:buChar char="-"/>
            </a:pPr>
            <a:r>
              <a:rPr lang="en-US" sz="1200" dirty="0"/>
              <a:t>Group members 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University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National Instruments + Prospective Employers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Wildlife on beaches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36D063-0D39-A14B-B8A6-272EB75767A3}"/>
              </a:ext>
            </a:extLst>
          </p:cNvPr>
          <p:cNvSpPr txBox="1"/>
          <p:nvPr/>
        </p:nvSpPr>
        <p:spPr>
          <a:xfrm>
            <a:off x="251317" y="4628095"/>
            <a:ext cx="4035416" cy="2794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8016" tIns="64008" rIns="128016" bIns="64008" rtlCol="0" anchor="t">
            <a:normAutofit/>
          </a:bodyPr>
          <a:lstStyle/>
          <a:p>
            <a:r>
              <a:rPr lang="en-US" b="1" dirty="0"/>
              <a:t>Strategy/ Plan (</a:t>
            </a:r>
            <a:r>
              <a:rPr lang="en-US" b="1"/>
              <a:t>Why?)</a:t>
            </a:r>
            <a:endParaRPr lang="en-US" i="1" dirty="0"/>
          </a:p>
          <a:p>
            <a:endParaRPr lang="en-US" i="1" dirty="0"/>
          </a:p>
          <a:p>
            <a:pPr marL="171450" indent="-171450">
              <a:buFontTx/>
              <a:buChar char="-"/>
            </a:pPr>
            <a:r>
              <a:rPr lang="en-US" sz="1200" dirty="0"/>
              <a:t>Research different ways of sorting rubbish, applying them to devices we have access to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Develop Systems from research presenting ideas and design decisions to group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Implement different modules of the system using ROS 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Add complexity to the system over time</a:t>
            </a:r>
          </a:p>
          <a:p>
            <a:pPr marL="171450" indent="-171450">
              <a:buFontTx/>
              <a:buChar char="-"/>
            </a:pPr>
            <a:endParaRPr lang="en-US" sz="1200" dirty="0"/>
          </a:p>
          <a:p>
            <a:r>
              <a:rPr lang="en-US" sz="1200" dirty="0"/>
              <a:t>Currently working on: Development of potential systems</a:t>
            </a:r>
          </a:p>
          <a:p>
            <a:r>
              <a:rPr lang="en-US" sz="1200" dirty="0"/>
              <a:t>Target: High level of autonomy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A3F596-B007-F846-BCDB-C9EEE2B969E6}"/>
              </a:ext>
            </a:extLst>
          </p:cNvPr>
          <p:cNvSpPr txBox="1"/>
          <p:nvPr/>
        </p:nvSpPr>
        <p:spPr>
          <a:xfrm>
            <a:off x="8537005" y="2610066"/>
            <a:ext cx="4035416" cy="24004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8016" tIns="64008" rIns="128016" bIns="64008" rtlCol="0" anchor="t">
            <a:normAutofit/>
          </a:bodyPr>
          <a:lstStyle/>
          <a:p>
            <a:r>
              <a:rPr lang="en-US" b="1" dirty="0"/>
              <a:t>Mission phase completion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25B854-BA11-C241-AA5A-3BF34BC6074E}"/>
              </a:ext>
            </a:extLst>
          </p:cNvPr>
          <p:cNvSpPr txBox="1"/>
          <p:nvPr/>
        </p:nvSpPr>
        <p:spPr>
          <a:xfrm>
            <a:off x="8537005" y="5113249"/>
            <a:ext cx="4035416" cy="1822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128016" tIns="64008" rIns="128016" bIns="64008" rtlCol="0" anchor="t">
            <a:normAutofit lnSpcReduction="10000"/>
          </a:bodyPr>
          <a:lstStyle/>
          <a:p>
            <a:r>
              <a:rPr lang="en-US" b="1" dirty="0"/>
              <a:t>Key issues and risks </a:t>
            </a:r>
          </a:p>
          <a:p>
            <a:endParaRPr lang="en-US" b="1" dirty="0"/>
          </a:p>
          <a:p>
            <a:pPr marL="285750" indent="-285750">
              <a:buFontTx/>
              <a:buChar char="-"/>
            </a:pPr>
            <a:r>
              <a:rPr lang="en-US" sz="1100" dirty="0"/>
              <a:t>Need more uControllers e.g. Pi’s, Arduino’s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Hardware failure from lack of best practice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Knowledge Gaps</a:t>
            </a:r>
          </a:p>
          <a:p>
            <a:pPr marL="925830" lvl="1" indent="-285750">
              <a:buFontTx/>
              <a:buChar char="-"/>
            </a:pPr>
            <a:r>
              <a:rPr lang="en-US" sz="1100" dirty="0"/>
              <a:t>Computer vision algorithms</a:t>
            </a:r>
          </a:p>
          <a:p>
            <a:pPr marL="925830" lvl="1" indent="-285750">
              <a:buFontTx/>
              <a:buChar char="-"/>
            </a:pPr>
            <a:r>
              <a:rPr lang="en-US" sz="1100" dirty="0"/>
              <a:t>ROS</a:t>
            </a:r>
          </a:p>
          <a:p>
            <a:pPr marL="925830" lvl="1" indent="-285750">
              <a:buFontTx/>
              <a:buChar char="-"/>
            </a:pPr>
            <a:r>
              <a:rPr lang="en-US" sz="1100" dirty="0"/>
              <a:t>Sorting systems for rubbish</a:t>
            </a:r>
          </a:p>
          <a:p>
            <a:pPr marL="925830" lvl="1" indent="-285750">
              <a:buFontTx/>
              <a:buChar char="-"/>
            </a:pPr>
            <a:r>
              <a:rPr lang="en-US" sz="1100" dirty="0"/>
              <a:t>Arm trajectory calculation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0808B7-4C5C-6241-B6AA-1D83ABABAA19}"/>
              </a:ext>
            </a:extLst>
          </p:cNvPr>
          <p:cNvSpPr txBox="1"/>
          <p:nvPr/>
        </p:nvSpPr>
        <p:spPr>
          <a:xfrm>
            <a:off x="251317" y="7524604"/>
            <a:ext cx="8168675" cy="8043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128016" tIns="64008" rIns="128016" bIns="64008" rtlCol="0" anchor="t">
            <a:normAutofit/>
          </a:bodyPr>
          <a:lstStyle/>
          <a:p>
            <a:r>
              <a:rPr lang="en-US" b="1" dirty="0"/>
              <a:t>Programme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D20D63-3A36-4074-BA7F-E9B257A099B0}"/>
              </a:ext>
            </a:extLst>
          </p:cNvPr>
          <p:cNvSpPr/>
          <p:nvPr/>
        </p:nvSpPr>
        <p:spPr>
          <a:xfrm>
            <a:off x="256880" y="8017425"/>
            <a:ext cx="2560426" cy="28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30941D-A456-4C43-8E0D-724ACF850660}"/>
              </a:ext>
            </a:extLst>
          </p:cNvPr>
          <p:cNvSpPr txBox="1"/>
          <p:nvPr/>
        </p:nvSpPr>
        <p:spPr>
          <a:xfrm>
            <a:off x="8533885" y="6979794"/>
            <a:ext cx="4035416" cy="13868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8016" tIns="64008" rIns="128016" bIns="64008" rtlCol="0" anchor="t">
            <a:normAutofit/>
          </a:bodyPr>
          <a:lstStyle/>
          <a:p>
            <a:r>
              <a:rPr lang="en-US" b="1" dirty="0"/>
              <a:t>Team information</a:t>
            </a:r>
          </a:p>
          <a:p>
            <a:r>
              <a:rPr lang="en-US" dirty="0"/>
              <a:t>E.A.R.T.H  </a:t>
            </a:r>
          </a:p>
          <a:p>
            <a:r>
              <a:rPr lang="en-US" dirty="0">
                <a:hlinkClick r:id="rId9"/>
              </a:rPr>
              <a:t>https://github.com/orgs/lboroWMEME-19WSD001/teams/e-a-r-t-h</a:t>
            </a:r>
            <a:endParaRPr lang="en-US" dirty="0"/>
          </a:p>
          <a:p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F7E824A-5811-A142-9480-8F1229BE3EB8}"/>
              </a:ext>
            </a:extLst>
          </p:cNvPr>
          <p:cNvCxnSpPr/>
          <p:nvPr/>
        </p:nvCxnSpPr>
        <p:spPr>
          <a:xfrm>
            <a:off x="452939" y="8127683"/>
            <a:ext cx="76616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riangle 18">
            <a:extLst>
              <a:ext uri="{FF2B5EF4-FFF2-40B4-BE49-F238E27FC236}">
                <a16:creationId xmlns:a16="http://schemas.microsoft.com/office/drawing/2014/main" id="{B96B2897-9F6C-6748-B1F5-7523EF700F4D}"/>
              </a:ext>
            </a:extLst>
          </p:cNvPr>
          <p:cNvSpPr/>
          <p:nvPr/>
        </p:nvSpPr>
        <p:spPr>
          <a:xfrm rot="10800000">
            <a:off x="2771597" y="7724438"/>
            <a:ext cx="302434" cy="4032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C9F2C423-229A-5E4C-A9F7-7425AD735B2B}"/>
              </a:ext>
            </a:extLst>
          </p:cNvPr>
          <p:cNvSpPr/>
          <p:nvPr/>
        </p:nvSpPr>
        <p:spPr>
          <a:xfrm rot="10800000">
            <a:off x="4007452" y="7703319"/>
            <a:ext cx="302434" cy="4032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203C7C5D-92B5-A440-92E4-F137356DF124}"/>
              </a:ext>
            </a:extLst>
          </p:cNvPr>
          <p:cNvSpPr/>
          <p:nvPr/>
        </p:nvSpPr>
        <p:spPr>
          <a:xfrm rot="10800000">
            <a:off x="5780470" y="7713879"/>
            <a:ext cx="302434" cy="4032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33A3577-71E7-B045-B125-3FEAE7B74212}"/>
              </a:ext>
            </a:extLst>
          </p:cNvPr>
          <p:cNvCxnSpPr/>
          <p:nvPr/>
        </p:nvCxnSpPr>
        <p:spPr>
          <a:xfrm>
            <a:off x="5079937" y="7700904"/>
            <a:ext cx="0" cy="604555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D0B7C75-DE6A-43C3-9296-E0139776A51B}"/>
              </a:ext>
            </a:extLst>
          </p:cNvPr>
          <p:cNvSpPr txBox="1"/>
          <p:nvPr/>
        </p:nvSpPr>
        <p:spPr>
          <a:xfrm>
            <a:off x="1936305" y="8059676"/>
            <a:ext cx="1506774" cy="288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GB" sz="1200" b="0" dirty="0"/>
              <a:t>Gateway 1 (S1W4)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F44A0F6-4835-460F-8672-7A1B1B4021CB}"/>
              </a:ext>
            </a:extLst>
          </p:cNvPr>
          <p:cNvSpPr txBox="1"/>
          <p:nvPr/>
        </p:nvSpPr>
        <p:spPr>
          <a:xfrm>
            <a:off x="4501192" y="7624863"/>
            <a:ext cx="1137671" cy="47565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GB" sz="1200" dirty="0"/>
              <a:t>Semester 1 End</a:t>
            </a:r>
            <a:endParaRPr lang="en-GB" sz="1200" b="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CCB52E-BC6D-4D0C-A9C4-938815C01665}"/>
              </a:ext>
            </a:extLst>
          </p:cNvPr>
          <p:cNvSpPr txBox="1"/>
          <p:nvPr/>
        </p:nvSpPr>
        <p:spPr>
          <a:xfrm>
            <a:off x="3381678" y="8059676"/>
            <a:ext cx="1740827" cy="288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GB" sz="1200" b="0" dirty="0"/>
              <a:t>Gateway 2 (S1W12)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5210ED4-61FD-4FB8-9D4D-552439286E87}"/>
              </a:ext>
            </a:extLst>
          </p:cNvPr>
          <p:cNvSpPr txBox="1"/>
          <p:nvPr/>
        </p:nvSpPr>
        <p:spPr>
          <a:xfrm>
            <a:off x="5176664" y="8050318"/>
            <a:ext cx="1540129" cy="288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GB" sz="1200" b="0" dirty="0"/>
              <a:t>Gateway 3 (S2W7)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D3E2A17-E6BD-4160-9613-C3E0932E74E8}"/>
              </a:ext>
            </a:extLst>
          </p:cNvPr>
          <p:cNvSpPr txBox="1"/>
          <p:nvPr/>
        </p:nvSpPr>
        <p:spPr>
          <a:xfrm>
            <a:off x="7041171" y="8078651"/>
            <a:ext cx="1540129" cy="288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GB" sz="1200" dirty="0"/>
              <a:t>VIVA</a:t>
            </a:r>
            <a:r>
              <a:rPr lang="en-GB" sz="1200" b="0" dirty="0"/>
              <a:t> (S2W10)</a:t>
            </a:r>
          </a:p>
        </p:txBody>
      </p:sp>
      <p:sp>
        <p:nvSpPr>
          <p:cNvPr id="37" name="Triangle 22">
            <a:extLst>
              <a:ext uri="{FF2B5EF4-FFF2-40B4-BE49-F238E27FC236}">
                <a16:creationId xmlns:a16="http://schemas.microsoft.com/office/drawing/2014/main" id="{9F107DE7-F509-4833-9E4A-F40D9A71F6F4}"/>
              </a:ext>
            </a:extLst>
          </p:cNvPr>
          <p:cNvSpPr/>
          <p:nvPr/>
        </p:nvSpPr>
        <p:spPr>
          <a:xfrm rot="10800000">
            <a:off x="7434078" y="7719159"/>
            <a:ext cx="302434" cy="4032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533E7CC-BF6F-47C0-8E96-B5E96E0091B5}"/>
              </a:ext>
            </a:extLst>
          </p:cNvPr>
          <p:cNvCxnSpPr/>
          <p:nvPr/>
        </p:nvCxnSpPr>
        <p:spPr>
          <a:xfrm>
            <a:off x="6823428" y="7709350"/>
            <a:ext cx="0" cy="604555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1663423-7B52-4415-A4EE-C56CAAA888BD}"/>
              </a:ext>
            </a:extLst>
          </p:cNvPr>
          <p:cNvSpPr txBox="1"/>
          <p:nvPr/>
        </p:nvSpPr>
        <p:spPr>
          <a:xfrm>
            <a:off x="6244683" y="7633309"/>
            <a:ext cx="1137671" cy="47565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GB" sz="1200" b="0" dirty="0"/>
              <a:t>Easter</a:t>
            </a:r>
          </a:p>
        </p:txBody>
      </p:sp>
      <p:graphicFrame>
        <p:nvGraphicFramePr>
          <p:cNvPr id="25" name="Table 41">
            <a:extLst>
              <a:ext uri="{FF2B5EF4-FFF2-40B4-BE49-F238E27FC236}">
                <a16:creationId xmlns:a16="http://schemas.microsoft.com/office/drawing/2014/main" id="{97FD53D3-F18F-41FE-9AA6-515B823272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875198"/>
              </p:ext>
            </p:extLst>
          </p:nvPr>
        </p:nvGraphicFramePr>
        <p:xfrm>
          <a:off x="8622358" y="2928392"/>
          <a:ext cx="3826370" cy="187221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02978">
                  <a:extLst>
                    <a:ext uri="{9D8B030D-6E8A-4147-A177-3AD203B41FA5}">
                      <a16:colId xmlns:a16="http://schemas.microsoft.com/office/drawing/2014/main" val="56170685"/>
                    </a:ext>
                  </a:extLst>
                </a:gridCol>
                <a:gridCol w="1223392">
                  <a:extLst>
                    <a:ext uri="{9D8B030D-6E8A-4147-A177-3AD203B41FA5}">
                      <a16:colId xmlns:a16="http://schemas.microsoft.com/office/drawing/2014/main" val="4188898219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r>
                        <a:rPr lang="en-GB" sz="1400" dirty="0"/>
                        <a:t>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Completion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81951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r>
                        <a:rPr lang="en-GB" sz="1400" dirty="0"/>
                        <a:t>Research + Initial Ideas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217735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r>
                        <a:rPr lang="en-GB" sz="1400" dirty="0"/>
                        <a:t>Basic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419029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r>
                        <a:rPr lang="en-GB" sz="1400" dirty="0"/>
                        <a:t>Human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441945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r>
                        <a:rPr lang="en-GB" sz="1400" dirty="0"/>
                        <a:t>Automation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41943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D70BDB5-6DAC-498F-82DE-A0E319990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452449"/>
              </p:ext>
            </p:extLst>
          </p:nvPr>
        </p:nvGraphicFramePr>
        <p:xfrm>
          <a:off x="4415430" y="1849444"/>
          <a:ext cx="3978712" cy="2133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197236">
                  <a:extLst>
                    <a:ext uri="{9D8B030D-6E8A-4147-A177-3AD203B41FA5}">
                      <a16:colId xmlns:a16="http://schemas.microsoft.com/office/drawing/2014/main" val="1157646249"/>
                    </a:ext>
                  </a:extLst>
                </a:gridCol>
                <a:gridCol w="781476">
                  <a:extLst>
                    <a:ext uri="{9D8B030D-6E8A-4147-A177-3AD203B41FA5}">
                      <a16:colId xmlns:a16="http://schemas.microsoft.com/office/drawing/2014/main" val="1324529650"/>
                    </a:ext>
                  </a:extLst>
                </a:gridCol>
              </a:tblGrid>
              <a:tr h="290784">
                <a:tc>
                  <a:txBody>
                    <a:bodyPr/>
                    <a:lstStyle/>
                    <a:p>
                      <a:r>
                        <a:rPr lang="en-GB" sz="1400" dirty="0"/>
                        <a:t>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658108"/>
                  </a:ext>
                </a:extLst>
              </a:tr>
              <a:tr h="4361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Independent control of robot vehicles and arms Via Xbox Controller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899791"/>
                  </a:ext>
                </a:extLst>
              </a:tr>
              <a:tr h="2617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Sorting System 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435413"/>
                  </a:ext>
                </a:extLst>
              </a:tr>
              <a:tr h="2617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Integration between systems using ROS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427962"/>
                  </a:ext>
                </a:extLst>
              </a:tr>
              <a:tr h="2617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Basic Pathing for robots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113402"/>
                  </a:ext>
                </a:extLst>
              </a:tr>
              <a:tr h="2617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Detection of Wildlife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149442"/>
                  </a:ext>
                </a:extLst>
              </a:tr>
              <a:tr h="2617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Telemetry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40152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592CCF48-485E-40E2-9523-B2F898B10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150895"/>
              </p:ext>
            </p:extLst>
          </p:nvPr>
        </p:nvGraphicFramePr>
        <p:xfrm>
          <a:off x="5305882" y="8396998"/>
          <a:ext cx="1877601" cy="1219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77081">
                  <a:extLst>
                    <a:ext uri="{9D8B030D-6E8A-4147-A177-3AD203B41FA5}">
                      <a16:colId xmlns:a16="http://schemas.microsoft.com/office/drawing/2014/main" val="738258647"/>
                    </a:ext>
                  </a:extLst>
                </a:gridCol>
                <a:gridCol w="900520">
                  <a:extLst>
                    <a:ext uri="{9D8B030D-6E8A-4147-A177-3AD203B41FA5}">
                      <a16:colId xmlns:a16="http://schemas.microsoft.com/office/drawing/2014/main" val="2787414398"/>
                    </a:ext>
                  </a:extLst>
                </a:gridCol>
              </a:tblGrid>
              <a:tr h="225976">
                <a:tc>
                  <a:txBody>
                    <a:bodyPr/>
                    <a:lstStyle/>
                    <a:p>
                      <a:r>
                        <a:rPr lang="en-GB" sz="14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838546"/>
                  </a:ext>
                </a:extLst>
              </a:tr>
              <a:tr h="2259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796597"/>
                  </a:ext>
                </a:extLst>
              </a:tr>
              <a:tr h="2259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In 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853452"/>
                  </a:ext>
                </a:extLst>
              </a:tr>
              <a:tr h="2259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Not Started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240181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53AAA507-7C6A-4CA3-A4B8-255545EDC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9127" y="6997396"/>
            <a:ext cx="728293" cy="604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0784C4D-168B-4FED-B4FE-ED29EBD0808D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233" t="3970" r="8306" b="5466"/>
          <a:stretch/>
        </p:blipFill>
        <p:spPr>
          <a:xfrm>
            <a:off x="4367722" y="4048559"/>
            <a:ext cx="4035416" cy="346612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59537D8-D689-4699-9A6B-8B6644A19E21}"/>
              </a:ext>
            </a:extLst>
          </p:cNvPr>
          <p:cNvSpPr txBox="1"/>
          <p:nvPr/>
        </p:nvSpPr>
        <p:spPr>
          <a:xfrm>
            <a:off x="4848374" y="5249025"/>
            <a:ext cx="851409" cy="388312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GB" sz="1200" b="0" dirty="0"/>
              <a:t>Pathing +Alerts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8864AD3-D425-494B-A00A-54E7E4B663B9}"/>
              </a:ext>
            </a:extLst>
          </p:cNvPr>
          <p:cNvSpPr txBox="1"/>
          <p:nvPr/>
        </p:nvSpPr>
        <p:spPr>
          <a:xfrm>
            <a:off x="7134290" y="5249025"/>
            <a:ext cx="902008" cy="425364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GB" sz="1200" b="0" dirty="0"/>
              <a:t>Pathing +Alerts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ED00204-46CF-4A18-80DC-9A3AFB1B7DF4}"/>
              </a:ext>
            </a:extLst>
          </p:cNvPr>
          <p:cNvSpPr txBox="1"/>
          <p:nvPr/>
        </p:nvSpPr>
        <p:spPr>
          <a:xfrm>
            <a:off x="5785046" y="5726237"/>
            <a:ext cx="1191818" cy="388312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GB" sz="1200" dirty="0"/>
              <a:t>Feedback</a:t>
            </a:r>
            <a:endParaRPr lang="en-GB" sz="1200" b="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b="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F7C4DB326074459C3458FF10DB7C91" ma:contentTypeVersion="2" ma:contentTypeDescription="Create a new document." ma:contentTypeScope="" ma:versionID="daa978b1192ad3f28f1b3e8c26b32491">
  <xsd:schema xmlns:xsd="http://www.w3.org/2001/XMLSchema" xmlns:xs="http://www.w3.org/2001/XMLSchema" xmlns:p="http://schemas.microsoft.com/office/2006/metadata/properties" xmlns:ns2="6f034438-ba91-4733-a050-7ec27334b0a3" targetNamespace="http://schemas.microsoft.com/office/2006/metadata/properties" ma:root="true" ma:fieldsID="3a0806cea3c95fbc0b4670c08a1eb2be" ns2:_="">
    <xsd:import namespace="6f034438-ba91-4733-a050-7ec27334b0a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034438-ba91-4733-a050-7ec27334b0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2FA1786-0A86-42E0-9922-C34A8A624A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f034438-ba91-4733-a050-7ec27334b0a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19E8A7-E69B-4AC6-8351-B503999EBC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71EEB7D-DE24-455D-B878-70BD3E87B7E7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6f034438-ba91-4733-a050-7ec27334b0a3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1293</TotalTime>
  <Words>352</Words>
  <Application>Microsoft Office PowerPoint</Application>
  <PresentationFormat>A3 Paper (297x420 mm)</PresentationFormat>
  <Paragraphs>75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Theme</vt:lpstr>
      <vt:lpstr>19WSD001 Team Project – E.A.R.T.H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19WSD001 Team Project</dc:title>
  <dc:creator>Ella-Mae Hubbard</dc:creator>
  <cp:lastModifiedBy>Freddie Holmes</cp:lastModifiedBy>
  <cp:revision>3</cp:revision>
  <cp:lastPrinted>2019-10-23T12:20:53Z</cp:lastPrinted>
  <dcterms:created xsi:type="dcterms:W3CDTF">2019-08-16T13:40:26Z</dcterms:created>
  <dcterms:modified xsi:type="dcterms:W3CDTF">2019-10-23T12:23:15Z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0x010100E8F7C4DB326074459C3458FF10DB7C91</vt:lpwstr>
  </property>
</Properties>
</file>