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 varScale="1">
        <p:scale>
          <a:sx n="50" d="100"/>
          <a:sy n="50" d="100"/>
        </p:scale>
        <p:origin x="15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18/03/2020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ZYQfXB" TargetMode="External"/><Relationship Id="rId13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teamearth1.wordpress.com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github.com/orgs/lboroWMEME-19WSD001/teams/e-a-r-t-h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iotforall.com/5-autonomous-driving-level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18/03/2020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300" b="1" dirty="0"/>
              <a:t>Aim: </a:t>
            </a:r>
            <a:r>
              <a:rPr lang="en-US" sz="1300" dirty="0"/>
              <a:t>Accurately identify and sort rubbish from a beach, </a:t>
            </a:r>
          </a:p>
          <a:p>
            <a:r>
              <a:rPr lang="en-US" sz="1300" dirty="0"/>
              <a:t>         leaving it in a higher standard than when arriving.</a:t>
            </a:r>
          </a:p>
          <a:p>
            <a:br>
              <a:rPr lang="en-US" sz="1300" b="1" dirty="0"/>
            </a:br>
            <a:r>
              <a:rPr lang="en-US" sz="1300" b="1" dirty="0"/>
              <a:t>Current Objectives (from highest to lowest priority)</a:t>
            </a:r>
            <a:endParaRPr lang="en-US" sz="1300" dirty="0"/>
          </a:p>
          <a:p>
            <a:pPr marL="171450" indent="-171450">
              <a:buFontTx/>
              <a:buChar char="-"/>
            </a:pPr>
            <a:r>
              <a:rPr lang="en-US" sz="1300" dirty="0"/>
              <a:t>Grabbing trash by tri-track bucket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Sorting trash by sorting rig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Trash pickup order prioritization by tri-track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Prioritizing trash at the boundary of the waterline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 ~ £ 165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Spent: ~ £ 335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https://bit.ly/2ZYQfXB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6"/>
            <a:ext cx="4035416" cy="350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85000" lnSpcReduction="20000"/>
          </a:bodyPr>
          <a:lstStyle/>
          <a:p>
            <a:r>
              <a:rPr lang="en-US" b="1" dirty="0"/>
              <a:t>Stakeholders (Who?)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Stakeholders for </a:t>
            </a:r>
            <a:r>
              <a:rPr lang="en-US" sz="1200" u="sng" dirty="0"/>
              <a:t>student product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Team members, PST and Loughborough University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Companies and others interested in Open-Day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Stakeholders for </a:t>
            </a:r>
            <a:r>
              <a:rPr lang="en-US" sz="1200" u="sng" dirty="0"/>
              <a:t>final product </a:t>
            </a:r>
            <a:r>
              <a:rPr lang="en-US" sz="1200" dirty="0"/>
              <a:t>(real-world application):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System operators, beach-cleanup company and suppliers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People and wildlife on the beach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Beach management, staff &amp; shareholders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functionality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Agile testing approach while making changes to improve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Overall Target: </a:t>
            </a:r>
            <a:r>
              <a:rPr lang="en-US" sz="1200" dirty="0">
                <a:hlinkClick r:id="rId9"/>
              </a:rPr>
              <a:t>Level 3 – Conditional Automation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85000" lnSpcReduction="20000"/>
          </a:bodyPr>
          <a:lstStyle/>
          <a:p>
            <a:r>
              <a:rPr lang="en-US" b="1" dirty="0"/>
              <a:t>Key issues and risks</a:t>
            </a:r>
          </a:p>
          <a:p>
            <a:pPr marL="171450" indent="-171450">
              <a:buFontTx/>
              <a:buChar char="-"/>
            </a:pPr>
            <a:r>
              <a:rPr lang="en-US" sz="1100" i="1" dirty="0"/>
              <a:t>Medium risk &amp; high impact</a:t>
            </a:r>
            <a:r>
              <a:rPr lang="en-US" sz="11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Infection due to Coronavirus outbreak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[Take appropriate safety precautions]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Supply chain compromised due to deadline and Covid-19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[Hardware failures mitigated by PST &amp; team’s contingency stock]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Logistics of team members for integration over Easter break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[Tasks will be assigned beforehand to combat system constraints]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5770060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10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  <a:p>
            <a:r>
              <a:rPr lang="en-GB" sz="1100" dirty="0">
                <a:hlinkClick r:id="rId11"/>
              </a:rPr>
              <a:t>https://teamearth1.wordpress.com/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2485"/>
              </p:ext>
            </p:extLst>
          </p:nvPr>
        </p:nvGraphicFramePr>
        <p:xfrm>
          <a:off x="8648570" y="2783455"/>
          <a:ext cx="3826370" cy="294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428873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  <a:br>
                        <a:rPr lang="en-GB" sz="1200" dirty="0"/>
                      </a:br>
                      <a:r>
                        <a:rPr lang="en-GB" sz="1100" dirty="0"/>
                        <a:t>&amp; autonomy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7119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Identify waterline and actively avoid or mitigate against the incoming tide​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7779"/>
              </p:ext>
            </p:extLst>
          </p:nvPr>
        </p:nvGraphicFramePr>
        <p:xfrm>
          <a:off x="4418678" y="1783434"/>
          <a:ext cx="3978712" cy="3179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1514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697198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destination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efficient order to collect 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1203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192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577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Identifying trash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trash      – Grabbing object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trash      – Placing in appropriate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520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768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Detecting, categorizing &amp; avoiding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Wildlife(seagull) detection &amp; alerting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Attempting to get trash at the waterline boundary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295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ROS system &amp; sorting rig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08774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 &amp;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B180AD4-9E58-450F-81E5-A0CACC6AB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6" y="5008915"/>
            <a:ext cx="3556953" cy="2509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1928</TotalTime>
  <Words>581</Words>
  <Application>Microsoft Office PowerPoint</Application>
  <PresentationFormat>A3 Paper (297x420 mm)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52</cp:revision>
  <cp:lastPrinted>2019-10-23T12:20:53Z</cp:lastPrinted>
  <dcterms:created xsi:type="dcterms:W3CDTF">2019-08-16T13:40:26Z</dcterms:created>
  <dcterms:modified xsi:type="dcterms:W3CDTF">2020-03-18T22:49:15Z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