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00" d="100"/>
          <a:sy n="100" d="100"/>
        </p:scale>
        <p:origin x="75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BA4OFz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orgs/lboroWMEME-19WSD001/teams/e-a-r-t-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09/01/2020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200" b="1" dirty="0"/>
              <a:t>Aim: </a:t>
            </a:r>
            <a:r>
              <a:rPr lang="en-US" sz="1200" dirty="0"/>
              <a:t>Accurately identify and sort rubbish from a beach, </a:t>
            </a:r>
          </a:p>
          <a:p>
            <a:r>
              <a:rPr lang="en-US" sz="1200" dirty="0"/>
              <a:t>         leaving it in a higher standard than when arriving.</a:t>
            </a:r>
          </a:p>
          <a:p>
            <a:br>
              <a:rPr lang="en-US" sz="1200" b="1" dirty="0"/>
            </a:br>
            <a:r>
              <a:rPr lang="en-US" sz="1200" b="1" dirty="0"/>
              <a:t>Current Objectives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Grabbing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Sorting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Intelligent path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£ 120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Budget: £ 80.45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https://bit.ly/2BA4OFz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7"/>
            <a:ext cx="4035416" cy="336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company staff, shareholders, suppliers, </a:t>
            </a:r>
            <a:r>
              <a:rPr lang="en-US" sz="1200" dirty="0" err="1"/>
              <a:t>etc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System operators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People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Beach Management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Consult with PST on major steps involving trash pick up when sorting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Spend more hours in January as less classes and coursework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Target: High level of autonomy?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Key issues and risks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Grabbing objects and placing them in appropriate bin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Unsure how waterline will be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Integration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Hardware failure as viva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3938909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9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60768"/>
              </p:ext>
            </p:extLst>
          </p:nvPr>
        </p:nvGraphicFramePr>
        <p:xfrm>
          <a:off x="8646338" y="2810473"/>
          <a:ext cx="3826370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7397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waterline and actively avoid or mitigate against the incoming 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881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87712"/>
              </p:ext>
            </p:extLst>
          </p:nvPr>
        </p:nvGraphicFramePr>
        <p:xfrm>
          <a:off x="4415430" y="1849444"/>
          <a:ext cx="3978712" cy="2935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via Xbox Controller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Grabbing object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Placing in appropriate bin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follow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Crabs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Seagulls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2AD40C2C-C8E7-4D63-AFCE-0E64003737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7" y="4939598"/>
            <a:ext cx="3556953" cy="24682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1466</TotalTime>
  <Words>399</Words>
  <Application>Microsoft Office PowerPoint</Application>
  <PresentationFormat>A3 Paper (297x420 mm)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20</cp:revision>
  <cp:lastPrinted>2019-10-23T12:20:53Z</cp:lastPrinted>
  <dcterms:created xsi:type="dcterms:W3CDTF">2019-08-16T13:40:26Z</dcterms:created>
  <dcterms:modified xsi:type="dcterms:W3CDTF">2020-01-08T03:35:21Z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