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24F076-B9C1-4AF8-9D38-A75070D83058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C4B415B-9589-4199-B70E-8F17AADF0706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B48B03A-07B5-4844-B67C-FA9E57B55E7F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184729E-B01D-4C2B-A014-B75D35D0BD11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68360" y="43056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00"/>
                </a:solidFill>
                <a:latin typeface="Cantarell Extra Bold"/>
              </a:rPr>
              <a:t>D</a:t>
            </a:r>
            <a:r>
              <a:rPr b="0" lang="en-IN" sz="4400" spc="-1" strike="noStrike">
                <a:solidFill>
                  <a:srgbClr val="ffffff"/>
                </a:solidFill>
                <a:latin typeface="Cantarell Extra Bold"/>
              </a:rPr>
              <a:t>ata </a:t>
            </a:r>
            <a:r>
              <a:rPr b="0" lang="en-IN" sz="4400" spc="-1" strike="noStrike">
                <a:solidFill>
                  <a:srgbClr val="ffff00"/>
                </a:solidFill>
                <a:latin typeface="Cantarell Extra Bold"/>
              </a:rPr>
              <a:t>A</a:t>
            </a:r>
            <a:r>
              <a:rPr b="0" lang="en-IN" sz="4400" spc="-1" strike="noStrike">
                <a:solidFill>
                  <a:srgbClr val="ffffff"/>
                </a:solidFill>
                <a:latin typeface="Cantarell Extra Bold"/>
              </a:rPr>
              <a:t>nalytics </a:t>
            </a:r>
            <a:r>
              <a:rPr b="0" lang="en-IN" sz="4400" spc="-1" strike="noStrike">
                <a:solidFill>
                  <a:srgbClr val="ffff00"/>
                </a:solidFill>
                <a:latin typeface="Cantarell Extra Bold"/>
              </a:rPr>
              <a:t>P</a:t>
            </a:r>
            <a:r>
              <a:rPr b="0" lang="en-IN" sz="4400" spc="-1" strike="noStrike">
                <a:solidFill>
                  <a:srgbClr val="ffffff"/>
                </a:solidFill>
                <a:latin typeface="Cantarell Extra Bold"/>
              </a:rPr>
              <a:t>rocess</a:t>
            </a:r>
            <a:br/>
            <a:r>
              <a:rPr b="0" lang="en-IN" sz="2200" spc="-1" strike="noStrike">
                <a:solidFill>
                  <a:srgbClr val="e6e905"/>
                </a:solidFill>
                <a:latin typeface="Arial"/>
              </a:rPr>
              <a:t>Application in Real Life Scenario Case Study / PPT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2880000"/>
            <a:ext cx="3960000" cy="364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ffff00"/>
                </a:solidFill>
                <a:latin typeface="Cantarell Extra Bold"/>
              </a:rPr>
              <a:t>NAME :-  Ayush Ravindra Vaidande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440000" y="2340000"/>
            <a:ext cx="252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ffffff"/>
                </a:solidFill>
                <a:highlight>
                  <a:srgbClr val="e16173"/>
                </a:highlight>
                <a:latin typeface="Arial"/>
              </a:rPr>
              <a:t>PROJECT NO.1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REAL-LIFE EXAMPLE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ntarell Extra Bold"/>
              </a:rPr>
              <a:t>Here i will take one real-life example :-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One great example of Data Analtyics Process is looking for an Engineering college/ Non-engineering college.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I have used this example because i went through the process for finding myself a perfect engineering college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and it involes a process which can be linked to Data analytics process ,for example  finding a college which have the engineering </a:t>
            </a:r>
            <a:r>
              <a:rPr b="0" lang="en-IN" sz="1200" spc="-1" strike="noStrike">
                <a:latin typeface="Cantarell Extra Bold"/>
              </a:rPr>
              <a:t>course you want like B.E computer engineering, B.E electronics engineering ,etc.  The fee structure of college,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Then you also have the check the review of students who graduated from that college  , check the NAAC credits,then you talk to </a:t>
            </a:r>
            <a:r>
              <a:rPr b="0" lang="en-IN" sz="1200" spc="-1" strike="noStrike">
                <a:latin typeface="Cantarell Extra Bold"/>
              </a:rPr>
              <a:t>your career counselor and then finaly apply for your course.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PLAN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1. Here if we have to apply a college  first thing we need to do is plan for which branch of engineering are you going to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apply . There are various branches like B.E in electronics ,B.E in computer engineering,B.E in mechanical.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2. </a:t>
            </a:r>
            <a:r>
              <a:rPr b="0" lang="en-IN" sz="1200" spc="-1" strike="noStrike">
                <a:latin typeface="Cantarell Extra Bold"/>
              </a:rPr>
              <a:t> Also you have to check if that certain college is not too far away from your home  or if that college have hostel facilities.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 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Here during planing you should make a list of colleges which fit in your description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PREPARE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26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1. You have check how much fee you can afford or see if you can get any government scholarship like MAHADBT.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2. Here you can apply and attempt to as many entrance exams as possible.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3. You can apply to more than one colleges so you can have a backup option 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4. You have research about college history for every college you apply .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PROCESS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5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1. Here in prepare section you have to check the fee structure of colleges or check if they provide any scholarship for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students.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2. You have to check the NAAC credit score of that college.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3. Here you have to make sure you find  colleges which accept the entrance examination you have attempted for like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MH-CET or JEE or JEE-ADVANCE.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4. You can check online reviews of colleges on certain websites.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5. You have to compare the previous year cut-off of college to your entrance exams scores and then apply for colleges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accordingly.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6.Here you have to apply for desired for more than one round , if you don’t get selected during cap-1 round maybe try during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cap-2 or cap-3.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7. Also you have to check if that certain college is not too far away from your home  or if that college have hostel facilities. 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ANALYZE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Cantarell Extra Bold"/>
              </a:rPr>
              <a:t>This is the stage where you get the result of the cap round.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1. You have check the placement facilities of colleges in your list.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2. If you didn’t get the desired college from your list after all 3 cap rounds , you can pick the 2</a:t>
            </a:r>
            <a:r>
              <a:rPr b="0" lang="en-IN" sz="1200" spc="-1" strike="noStrike" baseline="14000000">
                <a:latin typeface="Cantarell Extra Bold"/>
              </a:rPr>
              <a:t>nd</a:t>
            </a:r>
            <a:r>
              <a:rPr b="0" lang="en-IN" sz="1200" spc="-1" strike="noStrike">
                <a:latin typeface="Cantarell Extra Bold"/>
              </a:rPr>
              <a:t> most desired college from list.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3.Here  if you don’t get selected during cap-1 round maybe try during cap-2 or cap-3.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SHARE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After analyzing the result of the following cap-rounds then you can share the results with your friend asking them</a:t>
            </a:r>
            <a:endParaRPr b="0" lang="en-IN" sz="1200" spc="-1" strike="noStrike">
              <a:latin typeface="Cantarell Extra Bold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about their result and comparing it with your output.</a:t>
            </a:r>
            <a:endParaRPr b="0" lang="en-IN" sz="1200" spc="-1" strike="noStrike">
              <a:latin typeface="Cantarell Extra Bold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You can share this cap-round result with your career counselor asking them for their input.</a:t>
            </a:r>
            <a:endParaRPr b="0" lang="en-IN" sz="1200" spc="-1" strike="noStrike">
              <a:latin typeface="Cantarell Extra Bold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200" spc="-1" strike="noStrike">
              <a:latin typeface="Cantarell Extra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Cantarell Extra Bold"/>
              </a:rPr>
              <a:t>ACT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* This is the stage where you finally make a decision after all your analysis.</a:t>
            </a:r>
            <a:endParaRPr b="0" lang="en-IN" sz="1200" spc="-1" strike="noStrike">
              <a:latin typeface="Cantarell Extra Bold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1. If you didn’t get the desired college from your list after all 3 cap rounds , you can pick the 2</a:t>
            </a:r>
            <a:r>
              <a:rPr b="0" lang="en-IN" sz="1200" spc="-1" strike="noStrike" baseline="14000000">
                <a:latin typeface="Cantarell Extra Bold"/>
              </a:rPr>
              <a:t>nd</a:t>
            </a:r>
            <a:r>
              <a:rPr b="0" lang="en-IN" sz="1200" spc="-1" strike="noStrike">
                <a:latin typeface="Cantarell Extra Bold"/>
              </a:rPr>
              <a:t> most desired college from list.</a:t>
            </a:r>
            <a:endParaRPr b="0" lang="en-IN" sz="1200" spc="-1" strike="noStrike">
              <a:latin typeface="Cantarell Extra Bold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2. If you got the desired college you can fill the application form.</a:t>
            </a:r>
            <a:endParaRPr b="0" lang="en-IN" sz="1200" spc="-1" strike="noStrike">
              <a:latin typeface="Cantarell Extra Bold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Cantarell Extra Bold"/>
              </a:rPr>
              <a:t>3. </a:t>
            </a:r>
            <a:r>
              <a:rPr b="0" lang="en-IN" sz="1200" spc="-1" strike="noStrike">
                <a:latin typeface="Cantarell Extra Bold"/>
              </a:rPr>
              <a:t>If you didn’t get the desired college after all the cap rounds you can give the entrance exam one more time and re-apply after a year.</a:t>
            </a:r>
            <a:r>
              <a:rPr b="0" lang="en-IN" sz="1200" spc="-1" strike="noStrike">
                <a:latin typeface="Cantarell Extra Bold"/>
              </a:rPr>
              <a:t> </a:t>
            </a:r>
            <a:endParaRPr b="0" lang="en-IN" sz="1200" spc="-1" strike="noStrike">
              <a:latin typeface="Cantarell Extra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340000" y="1823040"/>
            <a:ext cx="5940000" cy="516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2800" spc="-1" strike="noStrike">
                <a:solidFill>
                  <a:srgbClr val="ffffff"/>
                </a:solidFill>
                <a:latin typeface="Cantarell Extra Bold"/>
              </a:rPr>
              <a:t>The End              </a:t>
            </a:r>
            <a:endParaRPr b="0" lang="en-IN" sz="2800" spc="-1" strike="noStrike">
              <a:solidFill>
                <a:srgbClr val="ffffff"/>
              </a:solidFill>
              <a:latin typeface="Cantarell Extra Bold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960000" y="3960000"/>
            <a:ext cx="39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By - Ayush Ravindra Vaidande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LibreOffice/7.0.4.2$Linux_AARCH64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2023-01-27T21:32:49Z</dcterms:created>
  <dc:creator/>
  <dc:description/>
  <dc:language>en-IN</dc:language>
  <cp:lastModifiedBy/>
  <dcterms:modified xsi:type="dcterms:W3CDTF">2023-01-28T15:41:24Z</dcterms:modified>
  <cp:revision>5</cp:revision>
  <dc:subject/>
  <dc:title>Blueprint Plans</dc:title>
</cp:coreProperties>
</file>