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ntic Bold" charset="1" panose="00000000000000000000"/>
      <p:regular r:id="rId15"/>
    </p:embeddedFont>
    <p:embeddedFont>
      <p:font typeface="Antic" charset="1" panose="00000000000000000000"/>
      <p:regular r:id="rId16"/>
    </p:embeddedFont>
    <p:embeddedFont>
      <p:font typeface="Space Mono" charset="1" panose="0200050904000002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https://thejohncaleb.vercel.app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eveloper.mozilla.org/en-US/docs/Web/JavaScript" TargetMode="External" Type="http://schemas.openxmlformats.org/officeDocument/2006/relationships/hyperlink"/><Relationship Id="rId3" Target="https://www.freecodecamp.org/learn/javascript-algorithms-and-data-structures/" TargetMode="External" Type="http://schemas.openxmlformats.org/officeDocument/2006/relationships/hyperlink"/><Relationship Id="rId4" Target="https://javascript.info" TargetMode="External" Type="http://schemas.openxmlformats.org/officeDocument/2006/relationships/hyperlink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2250"/>
            <a:ext cx="18288000" cy="10287000"/>
            <a:chOff x="0" y="0"/>
            <a:chExt cx="2036572" cy="20509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682742" cy="31873196"/>
            </a:xfrm>
            <a:custGeom>
              <a:avLst/>
              <a:gdLst/>
              <a:ahLst/>
              <a:cxnLst/>
              <a:rect r="r" b="b" t="t" l="l"/>
              <a:pathLst>
                <a:path h="31873196" w="56682742">
                  <a:moveTo>
                    <a:pt x="2914832" y="814060"/>
                  </a:moveTo>
                  <a:cubicBezTo>
                    <a:pt x="2914832" y="1263541"/>
                    <a:pt x="2262124" y="1628120"/>
                    <a:pt x="1457416" y="1628120"/>
                  </a:cubicBezTo>
                  <a:cubicBezTo>
                    <a:pt x="652708" y="1628120"/>
                    <a:pt x="0" y="1263541"/>
                    <a:pt x="0" y="814060"/>
                  </a:cubicBezTo>
                  <a:cubicBezTo>
                    <a:pt x="0" y="364579"/>
                    <a:pt x="652708" y="0"/>
                    <a:pt x="1457416" y="0"/>
                  </a:cubicBezTo>
                  <a:cubicBezTo>
                    <a:pt x="2262124" y="0"/>
                    <a:pt x="2914832" y="364579"/>
                    <a:pt x="2914832" y="814060"/>
                  </a:cubicBezTo>
                  <a:close/>
                  <a:moveTo>
                    <a:pt x="19380053" y="0"/>
                  </a:moveTo>
                  <a:cubicBezTo>
                    <a:pt x="18575345" y="0"/>
                    <a:pt x="17922638" y="364579"/>
                    <a:pt x="17922638" y="814060"/>
                  </a:cubicBezTo>
                  <a:cubicBezTo>
                    <a:pt x="17922638" y="1263541"/>
                    <a:pt x="18575345" y="1628120"/>
                    <a:pt x="19380053" y="1628120"/>
                  </a:cubicBezTo>
                  <a:cubicBezTo>
                    <a:pt x="20184760" y="1628120"/>
                    <a:pt x="20837468" y="1263541"/>
                    <a:pt x="20837468" y="814060"/>
                  </a:cubicBezTo>
                  <a:cubicBezTo>
                    <a:pt x="20837469" y="364579"/>
                    <a:pt x="20184762" y="0"/>
                    <a:pt x="19380053" y="0"/>
                  </a:cubicBezTo>
                  <a:close/>
                  <a:moveTo>
                    <a:pt x="37302691" y="0"/>
                  </a:moveTo>
                  <a:cubicBezTo>
                    <a:pt x="36497983" y="0"/>
                    <a:pt x="35845276" y="364579"/>
                    <a:pt x="35845276" y="814060"/>
                  </a:cubicBezTo>
                  <a:cubicBezTo>
                    <a:pt x="35845276" y="1263541"/>
                    <a:pt x="36497983" y="1628120"/>
                    <a:pt x="37302691" y="1628120"/>
                  </a:cubicBezTo>
                  <a:cubicBezTo>
                    <a:pt x="38107401" y="1628120"/>
                    <a:pt x="38760109" y="1263541"/>
                    <a:pt x="38760109" y="814060"/>
                  </a:cubicBezTo>
                  <a:cubicBezTo>
                    <a:pt x="38760105" y="364579"/>
                    <a:pt x="38107398" y="0"/>
                    <a:pt x="37302691" y="0"/>
                  </a:cubicBezTo>
                  <a:close/>
                  <a:moveTo>
                    <a:pt x="55225330" y="1628120"/>
                  </a:moveTo>
                  <a:cubicBezTo>
                    <a:pt x="56030037" y="1628120"/>
                    <a:pt x="56682742" y="1263541"/>
                    <a:pt x="56682742" y="814060"/>
                  </a:cubicBezTo>
                  <a:cubicBezTo>
                    <a:pt x="56682742" y="364579"/>
                    <a:pt x="56030037" y="0"/>
                    <a:pt x="55225330" y="0"/>
                  </a:cubicBezTo>
                  <a:cubicBezTo>
                    <a:pt x="54420616" y="0"/>
                    <a:pt x="53767912" y="364579"/>
                    <a:pt x="53767912" y="814060"/>
                  </a:cubicBezTo>
                  <a:cubicBezTo>
                    <a:pt x="53767912" y="1263541"/>
                    <a:pt x="54420622" y="1628120"/>
                    <a:pt x="55225330" y="1628120"/>
                  </a:cubicBezTo>
                  <a:close/>
                  <a:moveTo>
                    <a:pt x="1457416" y="10080859"/>
                  </a:moveTo>
                  <a:cubicBezTo>
                    <a:pt x="652708" y="10080859"/>
                    <a:pt x="0" y="10445438"/>
                    <a:pt x="0" y="10894919"/>
                  </a:cubicBezTo>
                  <a:cubicBezTo>
                    <a:pt x="0" y="11344401"/>
                    <a:pt x="652708" y="11708979"/>
                    <a:pt x="1457416" y="11708979"/>
                  </a:cubicBezTo>
                  <a:cubicBezTo>
                    <a:pt x="2262124" y="11708979"/>
                    <a:pt x="2914832" y="11344401"/>
                    <a:pt x="2914832" y="10894919"/>
                  </a:cubicBezTo>
                  <a:cubicBezTo>
                    <a:pt x="2914832" y="10445438"/>
                    <a:pt x="2262124" y="10080859"/>
                    <a:pt x="1457416" y="10080859"/>
                  </a:cubicBezTo>
                  <a:close/>
                  <a:moveTo>
                    <a:pt x="19380053" y="10080859"/>
                  </a:moveTo>
                  <a:cubicBezTo>
                    <a:pt x="18575345" y="10080859"/>
                    <a:pt x="17922638" y="10445438"/>
                    <a:pt x="17922638" y="10894919"/>
                  </a:cubicBezTo>
                  <a:cubicBezTo>
                    <a:pt x="17922638" y="11344401"/>
                    <a:pt x="18575345" y="11708979"/>
                    <a:pt x="19380053" y="11708979"/>
                  </a:cubicBezTo>
                  <a:cubicBezTo>
                    <a:pt x="20184760" y="11708979"/>
                    <a:pt x="20837468" y="11344401"/>
                    <a:pt x="20837468" y="10894919"/>
                  </a:cubicBezTo>
                  <a:cubicBezTo>
                    <a:pt x="20837469" y="10445438"/>
                    <a:pt x="20184762" y="10080859"/>
                    <a:pt x="19380053" y="10080859"/>
                  </a:cubicBezTo>
                  <a:close/>
                  <a:moveTo>
                    <a:pt x="37302691" y="10080859"/>
                  </a:moveTo>
                  <a:cubicBezTo>
                    <a:pt x="36497983" y="10080859"/>
                    <a:pt x="35845276" y="10445438"/>
                    <a:pt x="35845276" y="10894919"/>
                  </a:cubicBezTo>
                  <a:cubicBezTo>
                    <a:pt x="35845276" y="11344401"/>
                    <a:pt x="36497983" y="11708979"/>
                    <a:pt x="37302691" y="11708979"/>
                  </a:cubicBezTo>
                  <a:cubicBezTo>
                    <a:pt x="38107401" y="11708979"/>
                    <a:pt x="38760109" y="11344401"/>
                    <a:pt x="38760109" y="10894919"/>
                  </a:cubicBezTo>
                  <a:cubicBezTo>
                    <a:pt x="38760105" y="10445438"/>
                    <a:pt x="38107398" y="10080859"/>
                    <a:pt x="37302691" y="10080859"/>
                  </a:cubicBezTo>
                  <a:close/>
                  <a:moveTo>
                    <a:pt x="55225330" y="10080859"/>
                  </a:moveTo>
                  <a:cubicBezTo>
                    <a:pt x="54420616" y="10080859"/>
                    <a:pt x="53767912" y="10445438"/>
                    <a:pt x="53767912" y="10894919"/>
                  </a:cubicBezTo>
                  <a:cubicBezTo>
                    <a:pt x="53767912" y="11344401"/>
                    <a:pt x="54420616" y="11708979"/>
                    <a:pt x="55225330" y="11708979"/>
                  </a:cubicBezTo>
                  <a:cubicBezTo>
                    <a:pt x="56030037" y="11708979"/>
                    <a:pt x="56682742" y="11344401"/>
                    <a:pt x="56682742" y="10894919"/>
                  </a:cubicBezTo>
                  <a:cubicBezTo>
                    <a:pt x="56682742" y="10445438"/>
                    <a:pt x="56030037" y="10080859"/>
                    <a:pt x="55225330" y="10080859"/>
                  </a:cubicBezTo>
                  <a:close/>
                  <a:moveTo>
                    <a:pt x="1457416" y="20164216"/>
                  </a:moveTo>
                  <a:cubicBezTo>
                    <a:pt x="652708" y="20164216"/>
                    <a:pt x="0" y="20528795"/>
                    <a:pt x="0" y="20978276"/>
                  </a:cubicBezTo>
                  <a:cubicBezTo>
                    <a:pt x="0" y="21427756"/>
                    <a:pt x="652708" y="21792335"/>
                    <a:pt x="1457416" y="21792335"/>
                  </a:cubicBezTo>
                  <a:cubicBezTo>
                    <a:pt x="2262124" y="21792335"/>
                    <a:pt x="2914832" y="21427756"/>
                    <a:pt x="2914832" y="20978276"/>
                  </a:cubicBezTo>
                  <a:cubicBezTo>
                    <a:pt x="2914832" y="20528795"/>
                    <a:pt x="2262124" y="20164216"/>
                    <a:pt x="1457416" y="20164216"/>
                  </a:cubicBezTo>
                  <a:close/>
                  <a:moveTo>
                    <a:pt x="19380053" y="20164216"/>
                  </a:moveTo>
                  <a:cubicBezTo>
                    <a:pt x="18575345" y="20164216"/>
                    <a:pt x="17922638" y="20528795"/>
                    <a:pt x="17922638" y="20978276"/>
                  </a:cubicBezTo>
                  <a:cubicBezTo>
                    <a:pt x="17922638" y="21427756"/>
                    <a:pt x="18575345" y="21792335"/>
                    <a:pt x="19380053" y="21792335"/>
                  </a:cubicBezTo>
                  <a:cubicBezTo>
                    <a:pt x="20184760" y="21792335"/>
                    <a:pt x="20837468" y="21427756"/>
                    <a:pt x="20837468" y="20978276"/>
                  </a:cubicBezTo>
                  <a:cubicBezTo>
                    <a:pt x="20837469" y="20528795"/>
                    <a:pt x="20184762" y="20164216"/>
                    <a:pt x="19380053" y="20164216"/>
                  </a:cubicBezTo>
                  <a:close/>
                  <a:moveTo>
                    <a:pt x="37302691" y="20164216"/>
                  </a:moveTo>
                  <a:cubicBezTo>
                    <a:pt x="36497983" y="20164216"/>
                    <a:pt x="35845276" y="20528795"/>
                    <a:pt x="35845276" y="20978276"/>
                  </a:cubicBezTo>
                  <a:cubicBezTo>
                    <a:pt x="35845276" y="21427756"/>
                    <a:pt x="36497983" y="21792335"/>
                    <a:pt x="37302691" y="21792335"/>
                  </a:cubicBezTo>
                  <a:cubicBezTo>
                    <a:pt x="38107401" y="21792335"/>
                    <a:pt x="38760109" y="21427756"/>
                    <a:pt x="38760109" y="20978276"/>
                  </a:cubicBezTo>
                  <a:cubicBezTo>
                    <a:pt x="38760105" y="20528795"/>
                    <a:pt x="38107398" y="20164216"/>
                    <a:pt x="37302691" y="20164216"/>
                  </a:cubicBezTo>
                  <a:close/>
                  <a:moveTo>
                    <a:pt x="55225330" y="20164216"/>
                  </a:moveTo>
                  <a:cubicBezTo>
                    <a:pt x="54420616" y="20164216"/>
                    <a:pt x="53767912" y="20528795"/>
                    <a:pt x="53767912" y="20978276"/>
                  </a:cubicBezTo>
                  <a:cubicBezTo>
                    <a:pt x="53767912" y="21427756"/>
                    <a:pt x="54420616" y="21792335"/>
                    <a:pt x="55225330" y="21792335"/>
                  </a:cubicBezTo>
                  <a:cubicBezTo>
                    <a:pt x="56030037" y="21792335"/>
                    <a:pt x="56682742" y="21427756"/>
                    <a:pt x="56682742" y="20978276"/>
                  </a:cubicBezTo>
                  <a:cubicBezTo>
                    <a:pt x="56682742" y="20528795"/>
                    <a:pt x="56030037" y="20164216"/>
                    <a:pt x="55225330" y="20164216"/>
                  </a:cubicBezTo>
                  <a:close/>
                  <a:moveTo>
                    <a:pt x="1457416" y="30245075"/>
                  </a:moveTo>
                  <a:cubicBezTo>
                    <a:pt x="652708" y="30245075"/>
                    <a:pt x="0" y="30609654"/>
                    <a:pt x="0" y="31059137"/>
                  </a:cubicBezTo>
                  <a:cubicBezTo>
                    <a:pt x="0" y="31508616"/>
                    <a:pt x="652708" y="31873196"/>
                    <a:pt x="1457416" y="31873196"/>
                  </a:cubicBezTo>
                  <a:cubicBezTo>
                    <a:pt x="2262124" y="31873196"/>
                    <a:pt x="2914832" y="31508616"/>
                    <a:pt x="2914832" y="31059137"/>
                  </a:cubicBezTo>
                  <a:cubicBezTo>
                    <a:pt x="2914832" y="30609654"/>
                    <a:pt x="2262124" y="30245075"/>
                    <a:pt x="1457416" y="30245075"/>
                  </a:cubicBezTo>
                  <a:close/>
                  <a:moveTo>
                    <a:pt x="19380053" y="30245075"/>
                  </a:moveTo>
                  <a:cubicBezTo>
                    <a:pt x="18575345" y="30245075"/>
                    <a:pt x="17922638" y="30609654"/>
                    <a:pt x="17922638" y="31059137"/>
                  </a:cubicBezTo>
                  <a:cubicBezTo>
                    <a:pt x="17922638" y="31508616"/>
                    <a:pt x="18575345" y="31873196"/>
                    <a:pt x="19380053" y="31873196"/>
                  </a:cubicBezTo>
                  <a:cubicBezTo>
                    <a:pt x="20184760" y="31873196"/>
                    <a:pt x="20837468" y="31508616"/>
                    <a:pt x="20837468" y="31059137"/>
                  </a:cubicBezTo>
                  <a:cubicBezTo>
                    <a:pt x="20837469" y="30609654"/>
                    <a:pt x="20184762" y="30245075"/>
                    <a:pt x="19380053" y="30245075"/>
                  </a:cubicBezTo>
                  <a:close/>
                  <a:moveTo>
                    <a:pt x="37302691" y="30245075"/>
                  </a:moveTo>
                  <a:cubicBezTo>
                    <a:pt x="36497983" y="30245075"/>
                    <a:pt x="35845276" y="30609654"/>
                    <a:pt x="35845276" y="31059137"/>
                  </a:cubicBezTo>
                  <a:cubicBezTo>
                    <a:pt x="35845276" y="31508616"/>
                    <a:pt x="36497983" y="31873196"/>
                    <a:pt x="37302691" y="31873196"/>
                  </a:cubicBezTo>
                  <a:cubicBezTo>
                    <a:pt x="38107401" y="31873196"/>
                    <a:pt x="38760109" y="31508616"/>
                    <a:pt x="38760109" y="31059137"/>
                  </a:cubicBezTo>
                  <a:cubicBezTo>
                    <a:pt x="38760105" y="30609654"/>
                    <a:pt x="38107398" y="30245075"/>
                    <a:pt x="37302691" y="30245075"/>
                  </a:cubicBezTo>
                  <a:close/>
                  <a:moveTo>
                    <a:pt x="55225330" y="30245075"/>
                  </a:moveTo>
                  <a:cubicBezTo>
                    <a:pt x="54420616" y="30245075"/>
                    <a:pt x="53767912" y="30609654"/>
                    <a:pt x="53767912" y="31059137"/>
                  </a:cubicBezTo>
                  <a:cubicBezTo>
                    <a:pt x="53767912" y="31508616"/>
                    <a:pt x="54420616" y="31873196"/>
                    <a:pt x="55225330" y="31873196"/>
                  </a:cubicBezTo>
                  <a:cubicBezTo>
                    <a:pt x="56030037" y="31873196"/>
                    <a:pt x="56682742" y="31508616"/>
                    <a:pt x="56682742" y="31059137"/>
                  </a:cubicBezTo>
                  <a:cubicBezTo>
                    <a:pt x="56682742" y="30609654"/>
                    <a:pt x="56030037" y="30245075"/>
                    <a:pt x="55225330" y="30245075"/>
                  </a:cubicBezTo>
                  <a:close/>
                </a:path>
              </a:pathLst>
            </a:custGeom>
            <a:solidFill>
              <a:srgbClr val="000000">
                <a:alpha val="18824"/>
              </a:srgbClr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2921624" y="661858"/>
            <a:ext cx="3743074" cy="9530974"/>
          </a:xfrm>
          <a:custGeom>
            <a:avLst/>
            <a:gdLst/>
            <a:ahLst/>
            <a:cxnLst/>
            <a:rect r="r" b="b" t="t" l="l"/>
            <a:pathLst>
              <a:path h="9530974" w="3743074">
                <a:moveTo>
                  <a:pt x="0" y="0"/>
                </a:moveTo>
                <a:lnTo>
                  <a:pt x="3743073" y="0"/>
                </a:lnTo>
                <a:lnTo>
                  <a:pt x="3743073" y="9530974"/>
                </a:lnTo>
                <a:lnTo>
                  <a:pt x="0" y="9530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hlinkClick r:id="rId6" tooltip="https://thejohncaleb.vercel.app"/>
          </p:cNvPr>
          <p:cNvSpPr/>
          <p:nvPr/>
        </p:nvSpPr>
        <p:spPr>
          <a:xfrm flipH="false" flipV="false" rot="0">
            <a:off x="1028700" y="7893030"/>
            <a:ext cx="776036" cy="749228"/>
          </a:xfrm>
          <a:custGeom>
            <a:avLst/>
            <a:gdLst/>
            <a:ahLst/>
            <a:cxnLst/>
            <a:rect r="r" b="b" t="t" l="l"/>
            <a:pathLst>
              <a:path h="749228" w="776036">
                <a:moveTo>
                  <a:pt x="0" y="0"/>
                </a:moveTo>
                <a:lnTo>
                  <a:pt x="776036" y="0"/>
                </a:lnTo>
                <a:lnTo>
                  <a:pt x="776036" y="749228"/>
                </a:lnTo>
                <a:lnTo>
                  <a:pt x="0" y="7492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398520"/>
            <a:ext cx="11543040" cy="3756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400"/>
              </a:lnSpc>
            </a:pPr>
            <a:r>
              <a:rPr lang="en-US" sz="14400" spc="-144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JavaScript Fundamentals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62025"/>
            <a:ext cx="830784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BSG + RAIN + ESRIG + DOME </a:t>
            </a: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TECH BOOTCAMP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585108"/>
            <a:ext cx="3933043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By John Caleb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210675"/>
            <a:ext cx="393304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Facilitator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2250"/>
            <a:ext cx="18288000" cy="10287000"/>
            <a:chOff x="0" y="0"/>
            <a:chExt cx="2036572" cy="20509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682742" cy="31873196"/>
            </a:xfrm>
            <a:custGeom>
              <a:avLst/>
              <a:gdLst/>
              <a:ahLst/>
              <a:cxnLst/>
              <a:rect r="r" b="b" t="t" l="l"/>
              <a:pathLst>
                <a:path h="31873196" w="56682742">
                  <a:moveTo>
                    <a:pt x="2914832" y="814060"/>
                  </a:moveTo>
                  <a:cubicBezTo>
                    <a:pt x="2914832" y="1263541"/>
                    <a:pt x="2262124" y="1628120"/>
                    <a:pt x="1457416" y="1628120"/>
                  </a:cubicBezTo>
                  <a:cubicBezTo>
                    <a:pt x="652708" y="1628120"/>
                    <a:pt x="0" y="1263541"/>
                    <a:pt x="0" y="814060"/>
                  </a:cubicBezTo>
                  <a:cubicBezTo>
                    <a:pt x="0" y="364579"/>
                    <a:pt x="652708" y="0"/>
                    <a:pt x="1457416" y="0"/>
                  </a:cubicBezTo>
                  <a:cubicBezTo>
                    <a:pt x="2262124" y="0"/>
                    <a:pt x="2914832" y="364579"/>
                    <a:pt x="2914832" y="814060"/>
                  </a:cubicBezTo>
                  <a:close/>
                  <a:moveTo>
                    <a:pt x="19380053" y="0"/>
                  </a:moveTo>
                  <a:cubicBezTo>
                    <a:pt x="18575345" y="0"/>
                    <a:pt x="17922638" y="364579"/>
                    <a:pt x="17922638" y="814060"/>
                  </a:cubicBezTo>
                  <a:cubicBezTo>
                    <a:pt x="17922638" y="1263541"/>
                    <a:pt x="18575345" y="1628120"/>
                    <a:pt x="19380053" y="1628120"/>
                  </a:cubicBezTo>
                  <a:cubicBezTo>
                    <a:pt x="20184760" y="1628120"/>
                    <a:pt x="20837468" y="1263541"/>
                    <a:pt x="20837468" y="814060"/>
                  </a:cubicBezTo>
                  <a:cubicBezTo>
                    <a:pt x="20837469" y="364579"/>
                    <a:pt x="20184762" y="0"/>
                    <a:pt x="19380053" y="0"/>
                  </a:cubicBezTo>
                  <a:close/>
                  <a:moveTo>
                    <a:pt x="37302691" y="0"/>
                  </a:moveTo>
                  <a:cubicBezTo>
                    <a:pt x="36497983" y="0"/>
                    <a:pt x="35845276" y="364579"/>
                    <a:pt x="35845276" y="814060"/>
                  </a:cubicBezTo>
                  <a:cubicBezTo>
                    <a:pt x="35845276" y="1263541"/>
                    <a:pt x="36497983" y="1628120"/>
                    <a:pt x="37302691" y="1628120"/>
                  </a:cubicBezTo>
                  <a:cubicBezTo>
                    <a:pt x="38107401" y="1628120"/>
                    <a:pt x="38760109" y="1263541"/>
                    <a:pt x="38760109" y="814060"/>
                  </a:cubicBezTo>
                  <a:cubicBezTo>
                    <a:pt x="38760105" y="364579"/>
                    <a:pt x="38107398" y="0"/>
                    <a:pt x="37302691" y="0"/>
                  </a:cubicBezTo>
                  <a:close/>
                  <a:moveTo>
                    <a:pt x="55225330" y="1628120"/>
                  </a:moveTo>
                  <a:cubicBezTo>
                    <a:pt x="56030037" y="1628120"/>
                    <a:pt x="56682742" y="1263541"/>
                    <a:pt x="56682742" y="814060"/>
                  </a:cubicBezTo>
                  <a:cubicBezTo>
                    <a:pt x="56682742" y="364579"/>
                    <a:pt x="56030037" y="0"/>
                    <a:pt x="55225330" y="0"/>
                  </a:cubicBezTo>
                  <a:cubicBezTo>
                    <a:pt x="54420616" y="0"/>
                    <a:pt x="53767912" y="364579"/>
                    <a:pt x="53767912" y="814060"/>
                  </a:cubicBezTo>
                  <a:cubicBezTo>
                    <a:pt x="53767912" y="1263541"/>
                    <a:pt x="54420622" y="1628120"/>
                    <a:pt x="55225330" y="1628120"/>
                  </a:cubicBezTo>
                  <a:close/>
                  <a:moveTo>
                    <a:pt x="1457416" y="10080859"/>
                  </a:moveTo>
                  <a:cubicBezTo>
                    <a:pt x="652708" y="10080859"/>
                    <a:pt x="0" y="10445438"/>
                    <a:pt x="0" y="10894919"/>
                  </a:cubicBezTo>
                  <a:cubicBezTo>
                    <a:pt x="0" y="11344401"/>
                    <a:pt x="652708" y="11708979"/>
                    <a:pt x="1457416" y="11708979"/>
                  </a:cubicBezTo>
                  <a:cubicBezTo>
                    <a:pt x="2262124" y="11708979"/>
                    <a:pt x="2914832" y="11344401"/>
                    <a:pt x="2914832" y="10894919"/>
                  </a:cubicBezTo>
                  <a:cubicBezTo>
                    <a:pt x="2914832" y="10445438"/>
                    <a:pt x="2262124" y="10080859"/>
                    <a:pt x="1457416" y="10080859"/>
                  </a:cubicBezTo>
                  <a:close/>
                  <a:moveTo>
                    <a:pt x="19380053" y="10080859"/>
                  </a:moveTo>
                  <a:cubicBezTo>
                    <a:pt x="18575345" y="10080859"/>
                    <a:pt x="17922638" y="10445438"/>
                    <a:pt x="17922638" y="10894919"/>
                  </a:cubicBezTo>
                  <a:cubicBezTo>
                    <a:pt x="17922638" y="11344401"/>
                    <a:pt x="18575345" y="11708979"/>
                    <a:pt x="19380053" y="11708979"/>
                  </a:cubicBezTo>
                  <a:cubicBezTo>
                    <a:pt x="20184760" y="11708979"/>
                    <a:pt x="20837468" y="11344401"/>
                    <a:pt x="20837468" y="10894919"/>
                  </a:cubicBezTo>
                  <a:cubicBezTo>
                    <a:pt x="20837469" y="10445438"/>
                    <a:pt x="20184762" y="10080859"/>
                    <a:pt x="19380053" y="10080859"/>
                  </a:cubicBezTo>
                  <a:close/>
                  <a:moveTo>
                    <a:pt x="37302691" y="10080859"/>
                  </a:moveTo>
                  <a:cubicBezTo>
                    <a:pt x="36497983" y="10080859"/>
                    <a:pt x="35845276" y="10445438"/>
                    <a:pt x="35845276" y="10894919"/>
                  </a:cubicBezTo>
                  <a:cubicBezTo>
                    <a:pt x="35845276" y="11344401"/>
                    <a:pt x="36497983" y="11708979"/>
                    <a:pt x="37302691" y="11708979"/>
                  </a:cubicBezTo>
                  <a:cubicBezTo>
                    <a:pt x="38107401" y="11708979"/>
                    <a:pt x="38760109" y="11344401"/>
                    <a:pt x="38760109" y="10894919"/>
                  </a:cubicBezTo>
                  <a:cubicBezTo>
                    <a:pt x="38760105" y="10445438"/>
                    <a:pt x="38107398" y="10080859"/>
                    <a:pt x="37302691" y="10080859"/>
                  </a:cubicBezTo>
                  <a:close/>
                  <a:moveTo>
                    <a:pt x="55225330" y="10080859"/>
                  </a:moveTo>
                  <a:cubicBezTo>
                    <a:pt x="54420616" y="10080859"/>
                    <a:pt x="53767912" y="10445438"/>
                    <a:pt x="53767912" y="10894919"/>
                  </a:cubicBezTo>
                  <a:cubicBezTo>
                    <a:pt x="53767912" y="11344401"/>
                    <a:pt x="54420616" y="11708979"/>
                    <a:pt x="55225330" y="11708979"/>
                  </a:cubicBezTo>
                  <a:cubicBezTo>
                    <a:pt x="56030037" y="11708979"/>
                    <a:pt x="56682742" y="11344401"/>
                    <a:pt x="56682742" y="10894919"/>
                  </a:cubicBezTo>
                  <a:cubicBezTo>
                    <a:pt x="56682742" y="10445438"/>
                    <a:pt x="56030037" y="10080859"/>
                    <a:pt x="55225330" y="10080859"/>
                  </a:cubicBezTo>
                  <a:close/>
                  <a:moveTo>
                    <a:pt x="1457416" y="20164216"/>
                  </a:moveTo>
                  <a:cubicBezTo>
                    <a:pt x="652708" y="20164216"/>
                    <a:pt x="0" y="20528795"/>
                    <a:pt x="0" y="20978276"/>
                  </a:cubicBezTo>
                  <a:cubicBezTo>
                    <a:pt x="0" y="21427756"/>
                    <a:pt x="652708" y="21792335"/>
                    <a:pt x="1457416" y="21792335"/>
                  </a:cubicBezTo>
                  <a:cubicBezTo>
                    <a:pt x="2262124" y="21792335"/>
                    <a:pt x="2914832" y="21427756"/>
                    <a:pt x="2914832" y="20978276"/>
                  </a:cubicBezTo>
                  <a:cubicBezTo>
                    <a:pt x="2914832" y="20528795"/>
                    <a:pt x="2262124" y="20164216"/>
                    <a:pt x="1457416" y="20164216"/>
                  </a:cubicBezTo>
                  <a:close/>
                  <a:moveTo>
                    <a:pt x="19380053" y="20164216"/>
                  </a:moveTo>
                  <a:cubicBezTo>
                    <a:pt x="18575345" y="20164216"/>
                    <a:pt x="17922638" y="20528795"/>
                    <a:pt x="17922638" y="20978276"/>
                  </a:cubicBezTo>
                  <a:cubicBezTo>
                    <a:pt x="17922638" y="21427756"/>
                    <a:pt x="18575345" y="21792335"/>
                    <a:pt x="19380053" y="21792335"/>
                  </a:cubicBezTo>
                  <a:cubicBezTo>
                    <a:pt x="20184760" y="21792335"/>
                    <a:pt x="20837468" y="21427756"/>
                    <a:pt x="20837468" y="20978276"/>
                  </a:cubicBezTo>
                  <a:cubicBezTo>
                    <a:pt x="20837469" y="20528795"/>
                    <a:pt x="20184762" y="20164216"/>
                    <a:pt x="19380053" y="20164216"/>
                  </a:cubicBezTo>
                  <a:close/>
                  <a:moveTo>
                    <a:pt x="37302691" y="20164216"/>
                  </a:moveTo>
                  <a:cubicBezTo>
                    <a:pt x="36497983" y="20164216"/>
                    <a:pt x="35845276" y="20528795"/>
                    <a:pt x="35845276" y="20978276"/>
                  </a:cubicBezTo>
                  <a:cubicBezTo>
                    <a:pt x="35845276" y="21427756"/>
                    <a:pt x="36497983" y="21792335"/>
                    <a:pt x="37302691" y="21792335"/>
                  </a:cubicBezTo>
                  <a:cubicBezTo>
                    <a:pt x="38107401" y="21792335"/>
                    <a:pt x="38760109" y="21427756"/>
                    <a:pt x="38760109" y="20978276"/>
                  </a:cubicBezTo>
                  <a:cubicBezTo>
                    <a:pt x="38760105" y="20528795"/>
                    <a:pt x="38107398" y="20164216"/>
                    <a:pt x="37302691" y="20164216"/>
                  </a:cubicBezTo>
                  <a:close/>
                  <a:moveTo>
                    <a:pt x="55225330" y="20164216"/>
                  </a:moveTo>
                  <a:cubicBezTo>
                    <a:pt x="54420616" y="20164216"/>
                    <a:pt x="53767912" y="20528795"/>
                    <a:pt x="53767912" y="20978276"/>
                  </a:cubicBezTo>
                  <a:cubicBezTo>
                    <a:pt x="53767912" y="21427756"/>
                    <a:pt x="54420616" y="21792335"/>
                    <a:pt x="55225330" y="21792335"/>
                  </a:cubicBezTo>
                  <a:cubicBezTo>
                    <a:pt x="56030037" y="21792335"/>
                    <a:pt x="56682742" y="21427756"/>
                    <a:pt x="56682742" y="20978276"/>
                  </a:cubicBezTo>
                  <a:cubicBezTo>
                    <a:pt x="56682742" y="20528795"/>
                    <a:pt x="56030037" y="20164216"/>
                    <a:pt x="55225330" y="20164216"/>
                  </a:cubicBezTo>
                  <a:close/>
                  <a:moveTo>
                    <a:pt x="1457416" y="30245075"/>
                  </a:moveTo>
                  <a:cubicBezTo>
                    <a:pt x="652708" y="30245075"/>
                    <a:pt x="0" y="30609654"/>
                    <a:pt x="0" y="31059137"/>
                  </a:cubicBezTo>
                  <a:cubicBezTo>
                    <a:pt x="0" y="31508616"/>
                    <a:pt x="652708" y="31873196"/>
                    <a:pt x="1457416" y="31873196"/>
                  </a:cubicBezTo>
                  <a:cubicBezTo>
                    <a:pt x="2262124" y="31873196"/>
                    <a:pt x="2914832" y="31508616"/>
                    <a:pt x="2914832" y="31059137"/>
                  </a:cubicBezTo>
                  <a:cubicBezTo>
                    <a:pt x="2914832" y="30609654"/>
                    <a:pt x="2262124" y="30245075"/>
                    <a:pt x="1457416" y="30245075"/>
                  </a:cubicBezTo>
                  <a:close/>
                  <a:moveTo>
                    <a:pt x="19380053" y="30245075"/>
                  </a:moveTo>
                  <a:cubicBezTo>
                    <a:pt x="18575345" y="30245075"/>
                    <a:pt x="17922638" y="30609654"/>
                    <a:pt x="17922638" y="31059137"/>
                  </a:cubicBezTo>
                  <a:cubicBezTo>
                    <a:pt x="17922638" y="31508616"/>
                    <a:pt x="18575345" y="31873196"/>
                    <a:pt x="19380053" y="31873196"/>
                  </a:cubicBezTo>
                  <a:cubicBezTo>
                    <a:pt x="20184760" y="31873196"/>
                    <a:pt x="20837468" y="31508616"/>
                    <a:pt x="20837468" y="31059137"/>
                  </a:cubicBezTo>
                  <a:cubicBezTo>
                    <a:pt x="20837469" y="30609654"/>
                    <a:pt x="20184762" y="30245075"/>
                    <a:pt x="19380053" y="30245075"/>
                  </a:cubicBezTo>
                  <a:close/>
                  <a:moveTo>
                    <a:pt x="37302691" y="30245075"/>
                  </a:moveTo>
                  <a:cubicBezTo>
                    <a:pt x="36497983" y="30245075"/>
                    <a:pt x="35845276" y="30609654"/>
                    <a:pt x="35845276" y="31059137"/>
                  </a:cubicBezTo>
                  <a:cubicBezTo>
                    <a:pt x="35845276" y="31508616"/>
                    <a:pt x="36497983" y="31873196"/>
                    <a:pt x="37302691" y="31873196"/>
                  </a:cubicBezTo>
                  <a:cubicBezTo>
                    <a:pt x="38107401" y="31873196"/>
                    <a:pt x="38760109" y="31508616"/>
                    <a:pt x="38760109" y="31059137"/>
                  </a:cubicBezTo>
                  <a:cubicBezTo>
                    <a:pt x="38760105" y="30609654"/>
                    <a:pt x="38107398" y="30245075"/>
                    <a:pt x="37302691" y="30245075"/>
                  </a:cubicBezTo>
                  <a:close/>
                  <a:moveTo>
                    <a:pt x="55225330" y="30245075"/>
                  </a:moveTo>
                  <a:cubicBezTo>
                    <a:pt x="54420616" y="30245075"/>
                    <a:pt x="53767912" y="30609654"/>
                    <a:pt x="53767912" y="31059137"/>
                  </a:cubicBezTo>
                  <a:cubicBezTo>
                    <a:pt x="53767912" y="31508616"/>
                    <a:pt x="54420616" y="31873196"/>
                    <a:pt x="55225330" y="31873196"/>
                  </a:cubicBezTo>
                  <a:cubicBezTo>
                    <a:pt x="56030037" y="31873196"/>
                    <a:pt x="56682742" y="31508616"/>
                    <a:pt x="56682742" y="31059137"/>
                  </a:cubicBezTo>
                  <a:cubicBezTo>
                    <a:pt x="56682742" y="30609654"/>
                    <a:pt x="56030037" y="30245075"/>
                    <a:pt x="55225330" y="30245075"/>
                  </a:cubicBezTo>
                  <a:close/>
                </a:path>
              </a:pathLst>
            </a:custGeom>
            <a:solidFill>
              <a:srgbClr val="000000">
                <a:alpha val="8627"/>
              </a:srgbClr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3326257" y="981075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April 4,</a:t>
            </a:r>
            <a:r>
              <a:rPr lang="en-US" sz="2400" u="none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2025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81075"/>
            <a:ext cx="4681636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BSG + RAIN + ESRIG + DOME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Tech Bootcamp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9715770" y="3342579"/>
            <a:ext cx="6563309" cy="875703"/>
            <a:chOff x="0" y="0"/>
            <a:chExt cx="8751079" cy="1167604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8751079" cy="1167604"/>
              <a:chOff x="0" y="0"/>
              <a:chExt cx="14344420" cy="19138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4344421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4344421">
                    <a:moveTo>
                      <a:pt x="14219960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430"/>
                    </a:lnTo>
                    <a:cubicBezTo>
                      <a:pt x="14344421" y="1858010"/>
                      <a:pt x="14288540" y="1913890"/>
                      <a:pt x="14219960" y="1913890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694976" y="168368"/>
              <a:ext cx="6968337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Antic"/>
                  <a:ea typeface="Antic"/>
                  <a:cs typeface="Antic"/>
                  <a:sym typeface="Antic"/>
                </a:rPr>
                <a:t>Da</a:t>
              </a:r>
              <a:r>
                <a:rPr lang="en-US" sz="3200" u="none">
                  <a:solidFill>
                    <a:srgbClr val="000000"/>
                  </a:solidFill>
                  <a:latin typeface="Antic"/>
                  <a:ea typeface="Antic"/>
                  <a:cs typeface="Antic"/>
                  <a:sym typeface="Antic"/>
                </a:rPr>
                <a:t>ta Types 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715770" y="5604839"/>
            <a:ext cx="6563309" cy="875703"/>
            <a:chOff x="0" y="0"/>
            <a:chExt cx="8751079" cy="1167604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8751079" cy="1167604"/>
              <a:chOff x="0" y="0"/>
              <a:chExt cx="14344420" cy="191389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4344421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4344421">
                    <a:moveTo>
                      <a:pt x="14219960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430"/>
                    </a:lnTo>
                    <a:cubicBezTo>
                      <a:pt x="14344421" y="1858010"/>
                      <a:pt x="14288540" y="1913890"/>
                      <a:pt x="14219960" y="1913890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name="TextBox 13" id="13"/>
            <p:cNvSpPr txBox="true"/>
            <p:nvPr/>
          </p:nvSpPr>
          <p:spPr>
            <a:xfrm rot="0">
              <a:off x="682276" y="217201"/>
              <a:ext cx="6968337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Antic"/>
                  <a:ea typeface="Antic"/>
                  <a:cs typeface="Antic"/>
                  <a:sym typeface="Antic"/>
                </a:rPr>
                <a:t>Op</a:t>
              </a:r>
              <a:r>
                <a:rPr lang="en-US" sz="3200">
                  <a:solidFill>
                    <a:srgbClr val="000000"/>
                  </a:solidFill>
                  <a:latin typeface="Antic"/>
                  <a:ea typeface="Antic"/>
                  <a:cs typeface="Antic"/>
                  <a:sym typeface="Antic"/>
                </a:rPr>
                <a:t>erators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715770" y="4473709"/>
            <a:ext cx="6563309" cy="875703"/>
            <a:chOff x="0" y="0"/>
            <a:chExt cx="8751079" cy="1167604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8751079" cy="1167604"/>
              <a:chOff x="0" y="0"/>
              <a:chExt cx="14344420" cy="191389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4344421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4344421">
                    <a:moveTo>
                      <a:pt x="14219960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430"/>
                    </a:lnTo>
                    <a:cubicBezTo>
                      <a:pt x="14344421" y="1858010"/>
                      <a:pt x="14288540" y="1913890"/>
                      <a:pt x="14219960" y="1913890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682276" y="213244"/>
              <a:ext cx="8068803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Antic"/>
                  <a:ea typeface="Antic"/>
                  <a:cs typeface="Antic"/>
                  <a:sym typeface="Antic"/>
                </a:rPr>
                <a:t>V</a:t>
              </a:r>
              <a:r>
                <a:rPr lang="en-US" sz="3200" u="none">
                  <a:solidFill>
                    <a:srgbClr val="000000"/>
                  </a:solidFill>
                  <a:latin typeface="Antic"/>
                  <a:ea typeface="Antic"/>
                  <a:cs typeface="Antic"/>
                  <a:sym typeface="Antic"/>
                </a:rPr>
                <a:t>ariables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715770" y="6735969"/>
            <a:ext cx="6563309" cy="875703"/>
            <a:chOff x="0" y="0"/>
            <a:chExt cx="8751079" cy="1167604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8751079" cy="1167604"/>
              <a:chOff x="0" y="0"/>
              <a:chExt cx="14344420" cy="191389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4344421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4344421">
                    <a:moveTo>
                      <a:pt x="14219960" y="1913890"/>
                    </a:moveTo>
                    <a:lnTo>
                      <a:pt x="124460" y="1913890"/>
                    </a:lnTo>
                    <a:cubicBezTo>
                      <a:pt x="55880" y="1913890"/>
                      <a:pt x="0" y="1858010"/>
                      <a:pt x="0" y="1789430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4219960" y="0"/>
                    </a:lnTo>
                    <a:cubicBezTo>
                      <a:pt x="14288540" y="0"/>
                      <a:pt x="14344421" y="55880"/>
                      <a:pt x="14344421" y="124460"/>
                    </a:cubicBezTo>
                    <a:lnTo>
                      <a:pt x="14344421" y="1789430"/>
                    </a:lnTo>
                    <a:cubicBezTo>
                      <a:pt x="14344421" y="1858010"/>
                      <a:pt x="14288540" y="1913890"/>
                      <a:pt x="14219960" y="1913890"/>
                    </a:cubicBezTo>
                    <a:close/>
                  </a:path>
                </a:pathLst>
              </a:custGeom>
              <a:solidFill>
                <a:srgbClr val="E8E8E8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669576" y="206189"/>
              <a:ext cx="7189053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000000"/>
                  </a:solidFill>
                  <a:latin typeface="Antic"/>
                  <a:ea typeface="Antic"/>
                  <a:cs typeface="Antic"/>
                  <a:sym typeface="Antic"/>
                </a:rPr>
                <a:t>Exp</a:t>
              </a:r>
              <a:r>
                <a:rPr lang="en-US" sz="3200" u="none">
                  <a:solidFill>
                    <a:srgbClr val="000000"/>
                  </a:solidFill>
                  <a:latin typeface="Antic"/>
                  <a:ea typeface="Antic"/>
                  <a:cs typeface="Antic"/>
                  <a:sym typeface="Antic"/>
                </a:rPr>
                <a:t>ressions 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144000" y="3342579"/>
            <a:ext cx="875703" cy="875703"/>
            <a:chOff x="0" y="0"/>
            <a:chExt cx="1913890" cy="191389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9379481" y="3540293"/>
            <a:ext cx="433316" cy="50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Antic Bold"/>
                <a:ea typeface="Antic Bold"/>
                <a:cs typeface="Antic Bold"/>
                <a:sym typeface="Antic Bold"/>
              </a:rPr>
              <a:t>1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9144000" y="5604839"/>
            <a:ext cx="875703" cy="875703"/>
            <a:chOff x="0" y="0"/>
            <a:chExt cx="1913890" cy="191389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9369956" y="5839177"/>
            <a:ext cx="433316" cy="50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Antic Bold"/>
                <a:ea typeface="Antic Bold"/>
                <a:cs typeface="Antic Bold"/>
                <a:sym typeface="Antic Bold"/>
              </a:rPr>
              <a:t>3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9144000" y="4473709"/>
            <a:ext cx="875703" cy="875703"/>
            <a:chOff x="0" y="0"/>
            <a:chExt cx="1913890" cy="191389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9369956" y="4685710"/>
            <a:ext cx="433316" cy="50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Antic Bold"/>
                <a:ea typeface="Antic Bold"/>
                <a:cs typeface="Antic Bold"/>
                <a:sym typeface="Antic Bold"/>
              </a:rPr>
              <a:t>2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9144000" y="6735969"/>
            <a:ext cx="875703" cy="875703"/>
            <a:chOff x="0" y="0"/>
            <a:chExt cx="1913890" cy="191389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1789430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789430" y="0"/>
                  </a:lnTo>
                  <a:cubicBezTo>
                    <a:pt x="1858010" y="0"/>
                    <a:pt x="1913890" y="55880"/>
                    <a:pt x="1913890" y="124460"/>
                  </a:cubicBezTo>
                  <a:lnTo>
                    <a:pt x="1913890" y="1789430"/>
                  </a:lnTo>
                  <a:cubicBezTo>
                    <a:pt x="1913890" y="1858010"/>
                    <a:pt x="1858010" y="1913890"/>
                    <a:pt x="1789430" y="1913890"/>
                  </a:cubicBezTo>
                  <a:close/>
                </a:path>
              </a:pathLst>
            </a:custGeom>
            <a:solidFill>
              <a:srgbClr val="43C466"/>
            </a:solid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9360431" y="6962048"/>
            <a:ext cx="433316" cy="50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600">
                <a:solidFill>
                  <a:srgbClr val="FFFFFF"/>
                </a:solidFill>
                <a:latin typeface="Antic Bold"/>
                <a:ea typeface="Antic Bold"/>
                <a:cs typeface="Antic Bold"/>
                <a:sym typeface="Antic Bold"/>
              </a:rPr>
              <a:t>4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2159355" y="3416942"/>
            <a:ext cx="5991211" cy="3453116"/>
            <a:chOff x="0" y="0"/>
            <a:chExt cx="7988281" cy="460415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7988281" cy="4604155"/>
            </a:xfrm>
            <a:custGeom>
              <a:avLst/>
              <a:gdLst/>
              <a:ahLst/>
              <a:cxnLst/>
              <a:rect r="r" b="b" t="t" l="l"/>
              <a:pathLst>
                <a:path h="4604155" w="7988281">
                  <a:moveTo>
                    <a:pt x="0" y="0"/>
                  </a:moveTo>
                  <a:lnTo>
                    <a:pt x="7988281" y="0"/>
                  </a:lnTo>
                  <a:lnTo>
                    <a:pt x="7988281" y="4604155"/>
                  </a:lnTo>
                  <a:lnTo>
                    <a:pt x="0" y="46041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6" id="36"/>
            <p:cNvSpPr txBox="true"/>
            <p:nvPr/>
          </p:nvSpPr>
          <p:spPr>
            <a:xfrm rot="0">
              <a:off x="1678177" y="480660"/>
              <a:ext cx="4631928" cy="25584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7200">
                  <a:solidFill>
                    <a:srgbClr val="FFFFFF"/>
                  </a:solidFill>
                  <a:latin typeface="Antic"/>
                  <a:ea typeface="Antic"/>
                  <a:cs typeface="Antic"/>
                  <a:sym typeface="Antic"/>
                </a:rPr>
                <a:t>T</a:t>
              </a:r>
              <a:r>
                <a:rPr lang="en-US" sz="7200">
                  <a:solidFill>
                    <a:srgbClr val="FFFFFF"/>
                  </a:solidFill>
                  <a:latin typeface="Antic"/>
                  <a:ea typeface="Antic"/>
                  <a:cs typeface="Antic"/>
                  <a:sym typeface="Antic"/>
                </a:rPr>
                <a:t>oday's </a:t>
              </a:r>
            </a:p>
            <a:p>
              <a:pPr algn="l">
                <a:lnSpc>
                  <a:spcPts val="7200"/>
                </a:lnSpc>
              </a:pPr>
              <a:r>
                <a:rPr lang="en-US" sz="7200">
                  <a:solidFill>
                    <a:srgbClr val="FFFFFF"/>
                  </a:solidFill>
                  <a:latin typeface="Antic"/>
                  <a:ea typeface="Antic"/>
                  <a:cs typeface="Antic"/>
                  <a:sym typeface="Antic"/>
                </a:rPr>
                <a:t>Agenda</a:t>
              </a: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1028700" y="4657135"/>
            <a:ext cx="2328416" cy="6216646"/>
          </a:xfrm>
          <a:custGeom>
            <a:avLst/>
            <a:gdLst/>
            <a:ahLst/>
            <a:cxnLst/>
            <a:rect r="r" b="b" t="t" l="l"/>
            <a:pathLst>
              <a:path h="6216646" w="2328416">
                <a:moveTo>
                  <a:pt x="0" y="0"/>
                </a:moveTo>
                <a:lnTo>
                  <a:pt x="2328416" y="0"/>
                </a:lnTo>
                <a:lnTo>
                  <a:pt x="2328416" y="6216646"/>
                </a:lnTo>
                <a:lnTo>
                  <a:pt x="0" y="62166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2250"/>
            <a:ext cx="18288000" cy="10287000"/>
            <a:chOff x="0" y="0"/>
            <a:chExt cx="2036572" cy="20509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682742" cy="31873196"/>
            </a:xfrm>
            <a:custGeom>
              <a:avLst/>
              <a:gdLst/>
              <a:ahLst/>
              <a:cxnLst/>
              <a:rect r="r" b="b" t="t" l="l"/>
              <a:pathLst>
                <a:path h="31873196" w="56682742">
                  <a:moveTo>
                    <a:pt x="2914832" y="814060"/>
                  </a:moveTo>
                  <a:cubicBezTo>
                    <a:pt x="2914832" y="1263541"/>
                    <a:pt x="2262124" y="1628120"/>
                    <a:pt x="1457416" y="1628120"/>
                  </a:cubicBezTo>
                  <a:cubicBezTo>
                    <a:pt x="652708" y="1628120"/>
                    <a:pt x="0" y="1263541"/>
                    <a:pt x="0" y="814060"/>
                  </a:cubicBezTo>
                  <a:cubicBezTo>
                    <a:pt x="0" y="364579"/>
                    <a:pt x="652708" y="0"/>
                    <a:pt x="1457416" y="0"/>
                  </a:cubicBezTo>
                  <a:cubicBezTo>
                    <a:pt x="2262124" y="0"/>
                    <a:pt x="2914832" y="364579"/>
                    <a:pt x="2914832" y="814060"/>
                  </a:cubicBezTo>
                  <a:close/>
                  <a:moveTo>
                    <a:pt x="19380053" y="0"/>
                  </a:moveTo>
                  <a:cubicBezTo>
                    <a:pt x="18575345" y="0"/>
                    <a:pt x="17922638" y="364579"/>
                    <a:pt x="17922638" y="814060"/>
                  </a:cubicBezTo>
                  <a:cubicBezTo>
                    <a:pt x="17922638" y="1263541"/>
                    <a:pt x="18575345" y="1628120"/>
                    <a:pt x="19380053" y="1628120"/>
                  </a:cubicBezTo>
                  <a:cubicBezTo>
                    <a:pt x="20184760" y="1628120"/>
                    <a:pt x="20837468" y="1263541"/>
                    <a:pt x="20837468" y="814060"/>
                  </a:cubicBezTo>
                  <a:cubicBezTo>
                    <a:pt x="20837469" y="364579"/>
                    <a:pt x="20184762" y="0"/>
                    <a:pt x="19380053" y="0"/>
                  </a:cubicBezTo>
                  <a:close/>
                  <a:moveTo>
                    <a:pt x="37302691" y="0"/>
                  </a:moveTo>
                  <a:cubicBezTo>
                    <a:pt x="36497983" y="0"/>
                    <a:pt x="35845276" y="364579"/>
                    <a:pt x="35845276" y="814060"/>
                  </a:cubicBezTo>
                  <a:cubicBezTo>
                    <a:pt x="35845276" y="1263541"/>
                    <a:pt x="36497983" y="1628120"/>
                    <a:pt x="37302691" y="1628120"/>
                  </a:cubicBezTo>
                  <a:cubicBezTo>
                    <a:pt x="38107401" y="1628120"/>
                    <a:pt x="38760109" y="1263541"/>
                    <a:pt x="38760109" y="814060"/>
                  </a:cubicBezTo>
                  <a:cubicBezTo>
                    <a:pt x="38760105" y="364579"/>
                    <a:pt x="38107398" y="0"/>
                    <a:pt x="37302691" y="0"/>
                  </a:cubicBezTo>
                  <a:close/>
                  <a:moveTo>
                    <a:pt x="55225330" y="1628120"/>
                  </a:moveTo>
                  <a:cubicBezTo>
                    <a:pt x="56030037" y="1628120"/>
                    <a:pt x="56682742" y="1263541"/>
                    <a:pt x="56682742" y="814060"/>
                  </a:cubicBezTo>
                  <a:cubicBezTo>
                    <a:pt x="56682742" y="364579"/>
                    <a:pt x="56030037" y="0"/>
                    <a:pt x="55225330" y="0"/>
                  </a:cubicBezTo>
                  <a:cubicBezTo>
                    <a:pt x="54420616" y="0"/>
                    <a:pt x="53767912" y="364579"/>
                    <a:pt x="53767912" y="814060"/>
                  </a:cubicBezTo>
                  <a:cubicBezTo>
                    <a:pt x="53767912" y="1263541"/>
                    <a:pt x="54420622" y="1628120"/>
                    <a:pt x="55225330" y="1628120"/>
                  </a:cubicBezTo>
                  <a:close/>
                  <a:moveTo>
                    <a:pt x="1457416" y="10080859"/>
                  </a:moveTo>
                  <a:cubicBezTo>
                    <a:pt x="652708" y="10080859"/>
                    <a:pt x="0" y="10445438"/>
                    <a:pt x="0" y="10894919"/>
                  </a:cubicBezTo>
                  <a:cubicBezTo>
                    <a:pt x="0" y="11344401"/>
                    <a:pt x="652708" y="11708979"/>
                    <a:pt x="1457416" y="11708979"/>
                  </a:cubicBezTo>
                  <a:cubicBezTo>
                    <a:pt x="2262124" y="11708979"/>
                    <a:pt x="2914832" y="11344401"/>
                    <a:pt x="2914832" y="10894919"/>
                  </a:cubicBezTo>
                  <a:cubicBezTo>
                    <a:pt x="2914832" y="10445438"/>
                    <a:pt x="2262124" y="10080859"/>
                    <a:pt x="1457416" y="10080859"/>
                  </a:cubicBezTo>
                  <a:close/>
                  <a:moveTo>
                    <a:pt x="19380053" y="10080859"/>
                  </a:moveTo>
                  <a:cubicBezTo>
                    <a:pt x="18575345" y="10080859"/>
                    <a:pt x="17922638" y="10445438"/>
                    <a:pt x="17922638" y="10894919"/>
                  </a:cubicBezTo>
                  <a:cubicBezTo>
                    <a:pt x="17922638" y="11344401"/>
                    <a:pt x="18575345" y="11708979"/>
                    <a:pt x="19380053" y="11708979"/>
                  </a:cubicBezTo>
                  <a:cubicBezTo>
                    <a:pt x="20184760" y="11708979"/>
                    <a:pt x="20837468" y="11344401"/>
                    <a:pt x="20837468" y="10894919"/>
                  </a:cubicBezTo>
                  <a:cubicBezTo>
                    <a:pt x="20837469" y="10445438"/>
                    <a:pt x="20184762" y="10080859"/>
                    <a:pt x="19380053" y="10080859"/>
                  </a:cubicBezTo>
                  <a:close/>
                  <a:moveTo>
                    <a:pt x="37302691" y="10080859"/>
                  </a:moveTo>
                  <a:cubicBezTo>
                    <a:pt x="36497983" y="10080859"/>
                    <a:pt x="35845276" y="10445438"/>
                    <a:pt x="35845276" y="10894919"/>
                  </a:cubicBezTo>
                  <a:cubicBezTo>
                    <a:pt x="35845276" y="11344401"/>
                    <a:pt x="36497983" y="11708979"/>
                    <a:pt x="37302691" y="11708979"/>
                  </a:cubicBezTo>
                  <a:cubicBezTo>
                    <a:pt x="38107401" y="11708979"/>
                    <a:pt x="38760109" y="11344401"/>
                    <a:pt x="38760109" y="10894919"/>
                  </a:cubicBezTo>
                  <a:cubicBezTo>
                    <a:pt x="38760105" y="10445438"/>
                    <a:pt x="38107398" y="10080859"/>
                    <a:pt x="37302691" y="10080859"/>
                  </a:cubicBezTo>
                  <a:close/>
                  <a:moveTo>
                    <a:pt x="55225330" y="10080859"/>
                  </a:moveTo>
                  <a:cubicBezTo>
                    <a:pt x="54420616" y="10080859"/>
                    <a:pt x="53767912" y="10445438"/>
                    <a:pt x="53767912" y="10894919"/>
                  </a:cubicBezTo>
                  <a:cubicBezTo>
                    <a:pt x="53767912" y="11344401"/>
                    <a:pt x="54420616" y="11708979"/>
                    <a:pt x="55225330" y="11708979"/>
                  </a:cubicBezTo>
                  <a:cubicBezTo>
                    <a:pt x="56030037" y="11708979"/>
                    <a:pt x="56682742" y="11344401"/>
                    <a:pt x="56682742" y="10894919"/>
                  </a:cubicBezTo>
                  <a:cubicBezTo>
                    <a:pt x="56682742" y="10445438"/>
                    <a:pt x="56030037" y="10080859"/>
                    <a:pt x="55225330" y="10080859"/>
                  </a:cubicBezTo>
                  <a:close/>
                  <a:moveTo>
                    <a:pt x="1457416" y="20164216"/>
                  </a:moveTo>
                  <a:cubicBezTo>
                    <a:pt x="652708" y="20164216"/>
                    <a:pt x="0" y="20528795"/>
                    <a:pt x="0" y="20978276"/>
                  </a:cubicBezTo>
                  <a:cubicBezTo>
                    <a:pt x="0" y="21427756"/>
                    <a:pt x="652708" y="21792335"/>
                    <a:pt x="1457416" y="21792335"/>
                  </a:cubicBezTo>
                  <a:cubicBezTo>
                    <a:pt x="2262124" y="21792335"/>
                    <a:pt x="2914832" y="21427756"/>
                    <a:pt x="2914832" y="20978276"/>
                  </a:cubicBezTo>
                  <a:cubicBezTo>
                    <a:pt x="2914832" y="20528795"/>
                    <a:pt x="2262124" y="20164216"/>
                    <a:pt x="1457416" y="20164216"/>
                  </a:cubicBezTo>
                  <a:close/>
                  <a:moveTo>
                    <a:pt x="19380053" y="20164216"/>
                  </a:moveTo>
                  <a:cubicBezTo>
                    <a:pt x="18575345" y="20164216"/>
                    <a:pt x="17922638" y="20528795"/>
                    <a:pt x="17922638" y="20978276"/>
                  </a:cubicBezTo>
                  <a:cubicBezTo>
                    <a:pt x="17922638" y="21427756"/>
                    <a:pt x="18575345" y="21792335"/>
                    <a:pt x="19380053" y="21792335"/>
                  </a:cubicBezTo>
                  <a:cubicBezTo>
                    <a:pt x="20184760" y="21792335"/>
                    <a:pt x="20837468" y="21427756"/>
                    <a:pt x="20837468" y="20978276"/>
                  </a:cubicBezTo>
                  <a:cubicBezTo>
                    <a:pt x="20837469" y="20528795"/>
                    <a:pt x="20184762" y="20164216"/>
                    <a:pt x="19380053" y="20164216"/>
                  </a:cubicBezTo>
                  <a:close/>
                  <a:moveTo>
                    <a:pt x="37302691" y="20164216"/>
                  </a:moveTo>
                  <a:cubicBezTo>
                    <a:pt x="36497983" y="20164216"/>
                    <a:pt x="35845276" y="20528795"/>
                    <a:pt x="35845276" y="20978276"/>
                  </a:cubicBezTo>
                  <a:cubicBezTo>
                    <a:pt x="35845276" y="21427756"/>
                    <a:pt x="36497983" y="21792335"/>
                    <a:pt x="37302691" y="21792335"/>
                  </a:cubicBezTo>
                  <a:cubicBezTo>
                    <a:pt x="38107401" y="21792335"/>
                    <a:pt x="38760109" y="21427756"/>
                    <a:pt x="38760109" y="20978276"/>
                  </a:cubicBezTo>
                  <a:cubicBezTo>
                    <a:pt x="38760105" y="20528795"/>
                    <a:pt x="38107398" y="20164216"/>
                    <a:pt x="37302691" y="20164216"/>
                  </a:cubicBezTo>
                  <a:close/>
                  <a:moveTo>
                    <a:pt x="55225330" y="20164216"/>
                  </a:moveTo>
                  <a:cubicBezTo>
                    <a:pt x="54420616" y="20164216"/>
                    <a:pt x="53767912" y="20528795"/>
                    <a:pt x="53767912" y="20978276"/>
                  </a:cubicBezTo>
                  <a:cubicBezTo>
                    <a:pt x="53767912" y="21427756"/>
                    <a:pt x="54420616" y="21792335"/>
                    <a:pt x="55225330" y="21792335"/>
                  </a:cubicBezTo>
                  <a:cubicBezTo>
                    <a:pt x="56030037" y="21792335"/>
                    <a:pt x="56682742" y="21427756"/>
                    <a:pt x="56682742" y="20978276"/>
                  </a:cubicBezTo>
                  <a:cubicBezTo>
                    <a:pt x="56682742" y="20528795"/>
                    <a:pt x="56030037" y="20164216"/>
                    <a:pt x="55225330" y="20164216"/>
                  </a:cubicBezTo>
                  <a:close/>
                  <a:moveTo>
                    <a:pt x="1457416" y="30245075"/>
                  </a:moveTo>
                  <a:cubicBezTo>
                    <a:pt x="652708" y="30245075"/>
                    <a:pt x="0" y="30609654"/>
                    <a:pt x="0" y="31059137"/>
                  </a:cubicBezTo>
                  <a:cubicBezTo>
                    <a:pt x="0" y="31508616"/>
                    <a:pt x="652708" y="31873196"/>
                    <a:pt x="1457416" y="31873196"/>
                  </a:cubicBezTo>
                  <a:cubicBezTo>
                    <a:pt x="2262124" y="31873196"/>
                    <a:pt x="2914832" y="31508616"/>
                    <a:pt x="2914832" y="31059137"/>
                  </a:cubicBezTo>
                  <a:cubicBezTo>
                    <a:pt x="2914832" y="30609654"/>
                    <a:pt x="2262124" y="30245075"/>
                    <a:pt x="1457416" y="30245075"/>
                  </a:cubicBezTo>
                  <a:close/>
                  <a:moveTo>
                    <a:pt x="19380053" y="30245075"/>
                  </a:moveTo>
                  <a:cubicBezTo>
                    <a:pt x="18575345" y="30245075"/>
                    <a:pt x="17922638" y="30609654"/>
                    <a:pt x="17922638" y="31059137"/>
                  </a:cubicBezTo>
                  <a:cubicBezTo>
                    <a:pt x="17922638" y="31508616"/>
                    <a:pt x="18575345" y="31873196"/>
                    <a:pt x="19380053" y="31873196"/>
                  </a:cubicBezTo>
                  <a:cubicBezTo>
                    <a:pt x="20184760" y="31873196"/>
                    <a:pt x="20837468" y="31508616"/>
                    <a:pt x="20837468" y="31059137"/>
                  </a:cubicBezTo>
                  <a:cubicBezTo>
                    <a:pt x="20837469" y="30609654"/>
                    <a:pt x="20184762" y="30245075"/>
                    <a:pt x="19380053" y="30245075"/>
                  </a:cubicBezTo>
                  <a:close/>
                  <a:moveTo>
                    <a:pt x="37302691" y="30245075"/>
                  </a:moveTo>
                  <a:cubicBezTo>
                    <a:pt x="36497983" y="30245075"/>
                    <a:pt x="35845276" y="30609654"/>
                    <a:pt x="35845276" y="31059137"/>
                  </a:cubicBezTo>
                  <a:cubicBezTo>
                    <a:pt x="35845276" y="31508616"/>
                    <a:pt x="36497983" y="31873196"/>
                    <a:pt x="37302691" y="31873196"/>
                  </a:cubicBezTo>
                  <a:cubicBezTo>
                    <a:pt x="38107401" y="31873196"/>
                    <a:pt x="38760109" y="31508616"/>
                    <a:pt x="38760109" y="31059137"/>
                  </a:cubicBezTo>
                  <a:cubicBezTo>
                    <a:pt x="38760105" y="30609654"/>
                    <a:pt x="38107398" y="30245075"/>
                    <a:pt x="37302691" y="30245075"/>
                  </a:cubicBezTo>
                  <a:close/>
                  <a:moveTo>
                    <a:pt x="55225330" y="30245075"/>
                  </a:moveTo>
                  <a:cubicBezTo>
                    <a:pt x="54420616" y="30245075"/>
                    <a:pt x="53767912" y="30609654"/>
                    <a:pt x="53767912" y="31059137"/>
                  </a:cubicBezTo>
                  <a:cubicBezTo>
                    <a:pt x="53767912" y="31508616"/>
                    <a:pt x="54420616" y="31873196"/>
                    <a:pt x="55225330" y="31873196"/>
                  </a:cubicBezTo>
                  <a:cubicBezTo>
                    <a:pt x="56030037" y="31873196"/>
                    <a:pt x="56682742" y="31508616"/>
                    <a:pt x="56682742" y="31059137"/>
                  </a:cubicBezTo>
                  <a:cubicBezTo>
                    <a:pt x="56682742" y="30609654"/>
                    <a:pt x="56030037" y="30245075"/>
                    <a:pt x="55225330" y="30245075"/>
                  </a:cubicBezTo>
                  <a:close/>
                </a:path>
              </a:pathLst>
            </a:custGeom>
            <a:solidFill>
              <a:srgbClr val="000000">
                <a:alpha val="26667"/>
              </a:srgbClr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4401470" y="4047269"/>
            <a:ext cx="9011862" cy="1865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300"/>
              </a:lnSpc>
            </a:pPr>
            <a:r>
              <a:rPr lang="en-US" sz="13000" spc="-13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Let's Start!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688871" y="2753373"/>
            <a:ext cx="3644143" cy="1311892"/>
            <a:chOff x="0" y="0"/>
            <a:chExt cx="4858858" cy="1749189"/>
          </a:xfrm>
        </p:grpSpPr>
        <p:sp>
          <p:nvSpPr>
            <p:cNvPr name="Freeform 6" id="6"/>
            <p:cNvSpPr/>
            <p:nvPr/>
          </p:nvSpPr>
          <p:spPr>
            <a:xfrm flipH="true" flipV="false" rot="0">
              <a:off x="0" y="0"/>
              <a:ext cx="4858858" cy="1749189"/>
            </a:xfrm>
            <a:custGeom>
              <a:avLst/>
              <a:gdLst/>
              <a:ahLst/>
              <a:cxnLst/>
              <a:rect r="r" b="b" t="t" l="l"/>
              <a:pathLst>
                <a:path h="1749189" w="4858858">
                  <a:moveTo>
                    <a:pt x="4858858" y="0"/>
                  </a:moveTo>
                  <a:lnTo>
                    <a:pt x="0" y="0"/>
                  </a:lnTo>
                  <a:lnTo>
                    <a:pt x="0" y="1749189"/>
                  </a:lnTo>
                  <a:lnTo>
                    <a:pt x="4858858" y="1749189"/>
                  </a:lnTo>
                  <a:lnTo>
                    <a:pt x="4858858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633542" y="201128"/>
              <a:ext cx="3591773" cy="5288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-24">
                  <a:solidFill>
                    <a:srgbClr val="FFFFFF"/>
                  </a:solidFill>
                  <a:latin typeface="Antic Bold"/>
                  <a:ea typeface="Antic Bold"/>
                  <a:cs typeface="Antic Bold"/>
                  <a:sym typeface="Antic Bold"/>
                </a:rPr>
                <a:t>Are you ready?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413332" y="4065265"/>
            <a:ext cx="2663014" cy="6718614"/>
          </a:xfrm>
          <a:custGeom>
            <a:avLst/>
            <a:gdLst/>
            <a:ahLst/>
            <a:cxnLst/>
            <a:rect r="r" b="b" t="t" l="l"/>
            <a:pathLst>
              <a:path h="6718614" w="2663014">
                <a:moveTo>
                  <a:pt x="0" y="0"/>
                </a:moveTo>
                <a:lnTo>
                  <a:pt x="2663014" y="0"/>
                </a:lnTo>
                <a:lnTo>
                  <a:pt x="2663014" y="6718614"/>
                </a:lnTo>
                <a:lnTo>
                  <a:pt x="0" y="67186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981075"/>
            <a:ext cx="4681636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BSG + RAIN + ESRIG + DOME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Tech Bootcamp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3326257" y="981075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April 4,</a:t>
            </a:r>
            <a:r>
              <a:rPr lang="en-US" sz="2400" u="none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2025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803021" y="3405937"/>
            <a:ext cx="6702794" cy="1297608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0" y="72250"/>
            <a:ext cx="18288000" cy="10287000"/>
            <a:chOff x="0" y="0"/>
            <a:chExt cx="2036572" cy="20509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682742" cy="31873196"/>
            </a:xfrm>
            <a:custGeom>
              <a:avLst/>
              <a:gdLst/>
              <a:ahLst/>
              <a:cxnLst/>
              <a:rect r="r" b="b" t="t" l="l"/>
              <a:pathLst>
                <a:path h="31873196" w="56682742">
                  <a:moveTo>
                    <a:pt x="2914832" y="814060"/>
                  </a:moveTo>
                  <a:cubicBezTo>
                    <a:pt x="2914832" y="1263541"/>
                    <a:pt x="2262124" y="1628120"/>
                    <a:pt x="1457416" y="1628120"/>
                  </a:cubicBezTo>
                  <a:cubicBezTo>
                    <a:pt x="652708" y="1628120"/>
                    <a:pt x="0" y="1263541"/>
                    <a:pt x="0" y="814060"/>
                  </a:cubicBezTo>
                  <a:cubicBezTo>
                    <a:pt x="0" y="364579"/>
                    <a:pt x="652708" y="0"/>
                    <a:pt x="1457416" y="0"/>
                  </a:cubicBezTo>
                  <a:cubicBezTo>
                    <a:pt x="2262124" y="0"/>
                    <a:pt x="2914832" y="364579"/>
                    <a:pt x="2914832" y="814060"/>
                  </a:cubicBezTo>
                  <a:close/>
                  <a:moveTo>
                    <a:pt x="19380053" y="0"/>
                  </a:moveTo>
                  <a:cubicBezTo>
                    <a:pt x="18575345" y="0"/>
                    <a:pt x="17922638" y="364579"/>
                    <a:pt x="17922638" y="814060"/>
                  </a:cubicBezTo>
                  <a:cubicBezTo>
                    <a:pt x="17922638" y="1263541"/>
                    <a:pt x="18575345" y="1628120"/>
                    <a:pt x="19380053" y="1628120"/>
                  </a:cubicBezTo>
                  <a:cubicBezTo>
                    <a:pt x="20184760" y="1628120"/>
                    <a:pt x="20837468" y="1263541"/>
                    <a:pt x="20837468" y="814060"/>
                  </a:cubicBezTo>
                  <a:cubicBezTo>
                    <a:pt x="20837469" y="364579"/>
                    <a:pt x="20184762" y="0"/>
                    <a:pt x="19380053" y="0"/>
                  </a:cubicBezTo>
                  <a:close/>
                  <a:moveTo>
                    <a:pt x="37302691" y="0"/>
                  </a:moveTo>
                  <a:cubicBezTo>
                    <a:pt x="36497983" y="0"/>
                    <a:pt x="35845276" y="364579"/>
                    <a:pt x="35845276" y="814060"/>
                  </a:cubicBezTo>
                  <a:cubicBezTo>
                    <a:pt x="35845276" y="1263541"/>
                    <a:pt x="36497983" y="1628120"/>
                    <a:pt x="37302691" y="1628120"/>
                  </a:cubicBezTo>
                  <a:cubicBezTo>
                    <a:pt x="38107401" y="1628120"/>
                    <a:pt x="38760109" y="1263541"/>
                    <a:pt x="38760109" y="814060"/>
                  </a:cubicBezTo>
                  <a:cubicBezTo>
                    <a:pt x="38760105" y="364579"/>
                    <a:pt x="38107398" y="0"/>
                    <a:pt x="37302691" y="0"/>
                  </a:cubicBezTo>
                  <a:close/>
                  <a:moveTo>
                    <a:pt x="55225330" y="1628120"/>
                  </a:moveTo>
                  <a:cubicBezTo>
                    <a:pt x="56030037" y="1628120"/>
                    <a:pt x="56682742" y="1263541"/>
                    <a:pt x="56682742" y="814060"/>
                  </a:cubicBezTo>
                  <a:cubicBezTo>
                    <a:pt x="56682742" y="364579"/>
                    <a:pt x="56030037" y="0"/>
                    <a:pt x="55225330" y="0"/>
                  </a:cubicBezTo>
                  <a:cubicBezTo>
                    <a:pt x="54420616" y="0"/>
                    <a:pt x="53767912" y="364579"/>
                    <a:pt x="53767912" y="814060"/>
                  </a:cubicBezTo>
                  <a:cubicBezTo>
                    <a:pt x="53767912" y="1263541"/>
                    <a:pt x="54420622" y="1628120"/>
                    <a:pt x="55225330" y="1628120"/>
                  </a:cubicBezTo>
                  <a:close/>
                  <a:moveTo>
                    <a:pt x="1457416" y="10080859"/>
                  </a:moveTo>
                  <a:cubicBezTo>
                    <a:pt x="652708" y="10080859"/>
                    <a:pt x="0" y="10445438"/>
                    <a:pt x="0" y="10894919"/>
                  </a:cubicBezTo>
                  <a:cubicBezTo>
                    <a:pt x="0" y="11344401"/>
                    <a:pt x="652708" y="11708979"/>
                    <a:pt x="1457416" y="11708979"/>
                  </a:cubicBezTo>
                  <a:cubicBezTo>
                    <a:pt x="2262124" y="11708979"/>
                    <a:pt x="2914832" y="11344401"/>
                    <a:pt x="2914832" y="10894919"/>
                  </a:cubicBezTo>
                  <a:cubicBezTo>
                    <a:pt x="2914832" y="10445438"/>
                    <a:pt x="2262124" y="10080859"/>
                    <a:pt x="1457416" y="10080859"/>
                  </a:cubicBezTo>
                  <a:close/>
                  <a:moveTo>
                    <a:pt x="19380053" y="10080859"/>
                  </a:moveTo>
                  <a:cubicBezTo>
                    <a:pt x="18575345" y="10080859"/>
                    <a:pt x="17922638" y="10445438"/>
                    <a:pt x="17922638" y="10894919"/>
                  </a:cubicBezTo>
                  <a:cubicBezTo>
                    <a:pt x="17922638" y="11344401"/>
                    <a:pt x="18575345" y="11708979"/>
                    <a:pt x="19380053" y="11708979"/>
                  </a:cubicBezTo>
                  <a:cubicBezTo>
                    <a:pt x="20184760" y="11708979"/>
                    <a:pt x="20837468" y="11344401"/>
                    <a:pt x="20837468" y="10894919"/>
                  </a:cubicBezTo>
                  <a:cubicBezTo>
                    <a:pt x="20837469" y="10445438"/>
                    <a:pt x="20184762" y="10080859"/>
                    <a:pt x="19380053" y="10080859"/>
                  </a:cubicBezTo>
                  <a:close/>
                  <a:moveTo>
                    <a:pt x="37302691" y="10080859"/>
                  </a:moveTo>
                  <a:cubicBezTo>
                    <a:pt x="36497983" y="10080859"/>
                    <a:pt x="35845276" y="10445438"/>
                    <a:pt x="35845276" y="10894919"/>
                  </a:cubicBezTo>
                  <a:cubicBezTo>
                    <a:pt x="35845276" y="11344401"/>
                    <a:pt x="36497983" y="11708979"/>
                    <a:pt x="37302691" y="11708979"/>
                  </a:cubicBezTo>
                  <a:cubicBezTo>
                    <a:pt x="38107401" y="11708979"/>
                    <a:pt x="38760109" y="11344401"/>
                    <a:pt x="38760109" y="10894919"/>
                  </a:cubicBezTo>
                  <a:cubicBezTo>
                    <a:pt x="38760105" y="10445438"/>
                    <a:pt x="38107398" y="10080859"/>
                    <a:pt x="37302691" y="10080859"/>
                  </a:cubicBezTo>
                  <a:close/>
                  <a:moveTo>
                    <a:pt x="55225330" y="10080859"/>
                  </a:moveTo>
                  <a:cubicBezTo>
                    <a:pt x="54420616" y="10080859"/>
                    <a:pt x="53767912" y="10445438"/>
                    <a:pt x="53767912" y="10894919"/>
                  </a:cubicBezTo>
                  <a:cubicBezTo>
                    <a:pt x="53767912" y="11344401"/>
                    <a:pt x="54420616" y="11708979"/>
                    <a:pt x="55225330" y="11708979"/>
                  </a:cubicBezTo>
                  <a:cubicBezTo>
                    <a:pt x="56030037" y="11708979"/>
                    <a:pt x="56682742" y="11344401"/>
                    <a:pt x="56682742" y="10894919"/>
                  </a:cubicBezTo>
                  <a:cubicBezTo>
                    <a:pt x="56682742" y="10445438"/>
                    <a:pt x="56030037" y="10080859"/>
                    <a:pt x="55225330" y="10080859"/>
                  </a:cubicBezTo>
                  <a:close/>
                  <a:moveTo>
                    <a:pt x="1457416" y="20164216"/>
                  </a:moveTo>
                  <a:cubicBezTo>
                    <a:pt x="652708" y="20164216"/>
                    <a:pt x="0" y="20528795"/>
                    <a:pt x="0" y="20978276"/>
                  </a:cubicBezTo>
                  <a:cubicBezTo>
                    <a:pt x="0" y="21427756"/>
                    <a:pt x="652708" y="21792335"/>
                    <a:pt x="1457416" y="21792335"/>
                  </a:cubicBezTo>
                  <a:cubicBezTo>
                    <a:pt x="2262124" y="21792335"/>
                    <a:pt x="2914832" y="21427756"/>
                    <a:pt x="2914832" y="20978276"/>
                  </a:cubicBezTo>
                  <a:cubicBezTo>
                    <a:pt x="2914832" y="20528795"/>
                    <a:pt x="2262124" y="20164216"/>
                    <a:pt x="1457416" y="20164216"/>
                  </a:cubicBezTo>
                  <a:close/>
                  <a:moveTo>
                    <a:pt x="19380053" y="20164216"/>
                  </a:moveTo>
                  <a:cubicBezTo>
                    <a:pt x="18575345" y="20164216"/>
                    <a:pt x="17922638" y="20528795"/>
                    <a:pt x="17922638" y="20978276"/>
                  </a:cubicBezTo>
                  <a:cubicBezTo>
                    <a:pt x="17922638" y="21427756"/>
                    <a:pt x="18575345" y="21792335"/>
                    <a:pt x="19380053" y="21792335"/>
                  </a:cubicBezTo>
                  <a:cubicBezTo>
                    <a:pt x="20184760" y="21792335"/>
                    <a:pt x="20837468" y="21427756"/>
                    <a:pt x="20837468" y="20978276"/>
                  </a:cubicBezTo>
                  <a:cubicBezTo>
                    <a:pt x="20837469" y="20528795"/>
                    <a:pt x="20184762" y="20164216"/>
                    <a:pt x="19380053" y="20164216"/>
                  </a:cubicBezTo>
                  <a:close/>
                  <a:moveTo>
                    <a:pt x="37302691" y="20164216"/>
                  </a:moveTo>
                  <a:cubicBezTo>
                    <a:pt x="36497983" y="20164216"/>
                    <a:pt x="35845276" y="20528795"/>
                    <a:pt x="35845276" y="20978276"/>
                  </a:cubicBezTo>
                  <a:cubicBezTo>
                    <a:pt x="35845276" y="21427756"/>
                    <a:pt x="36497983" y="21792335"/>
                    <a:pt x="37302691" y="21792335"/>
                  </a:cubicBezTo>
                  <a:cubicBezTo>
                    <a:pt x="38107401" y="21792335"/>
                    <a:pt x="38760109" y="21427756"/>
                    <a:pt x="38760109" y="20978276"/>
                  </a:cubicBezTo>
                  <a:cubicBezTo>
                    <a:pt x="38760105" y="20528795"/>
                    <a:pt x="38107398" y="20164216"/>
                    <a:pt x="37302691" y="20164216"/>
                  </a:cubicBezTo>
                  <a:close/>
                  <a:moveTo>
                    <a:pt x="55225330" y="20164216"/>
                  </a:moveTo>
                  <a:cubicBezTo>
                    <a:pt x="54420616" y="20164216"/>
                    <a:pt x="53767912" y="20528795"/>
                    <a:pt x="53767912" y="20978276"/>
                  </a:cubicBezTo>
                  <a:cubicBezTo>
                    <a:pt x="53767912" y="21427756"/>
                    <a:pt x="54420616" y="21792335"/>
                    <a:pt x="55225330" y="21792335"/>
                  </a:cubicBezTo>
                  <a:cubicBezTo>
                    <a:pt x="56030037" y="21792335"/>
                    <a:pt x="56682742" y="21427756"/>
                    <a:pt x="56682742" y="20978276"/>
                  </a:cubicBezTo>
                  <a:cubicBezTo>
                    <a:pt x="56682742" y="20528795"/>
                    <a:pt x="56030037" y="20164216"/>
                    <a:pt x="55225330" y="20164216"/>
                  </a:cubicBezTo>
                  <a:close/>
                  <a:moveTo>
                    <a:pt x="1457416" y="30245075"/>
                  </a:moveTo>
                  <a:cubicBezTo>
                    <a:pt x="652708" y="30245075"/>
                    <a:pt x="0" y="30609654"/>
                    <a:pt x="0" y="31059137"/>
                  </a:cubicBezTo>
                  <a:cubicBezTo>
                    <a:pt x="0" y="31508616"/>
                    <a:pt x="652708" y="31873196"/>
                    <a:pt x="1457416" y="31873196"/>
                  </a:cubicBezTo>
                  <a:cubicBezTo>
                    <a:pt x="2262124" y="31873196"/>
                    <a:pt x="2914832" y="31508616"/>
                    <a:pt x="2914832" y="31059137"/>
                  </a:cubicBezTo>
                  <a:cubicBezTo>
                    <a:pt x="2914832" y="30609654"/>
                    <a:pt x="2262124" y="30245075"/>
                    <a:pt x="1457416" y="30245075"/>
                  </a:cubicBezTo>
                  <a:close/>
                  <a:moveTo>
                    <a:pt x="19380053" y="30245075"/>
                  </a:moveTo>
                  <a:cubicBezTo>
                    <a:pt x="18575345" y="30245075"/>
                    <a:pt x="17922638" y="30609654"/>
                    <a:pt x="17922638" y="31059137"/>
                  </a:cubicBezTo>
                  <a:cubicBezTo>
                    <a:pt x="17922638" y="31508616"/>
                    <a:pt x="18575345" y="31873196"/>
                    <a:pt x="19380053" y="31873196"/>
                  </a:cubicBezTo>
                  <a:cubicBezTo>
                    <a:pt x="20184760" y="31873196"/>
                    <a:pt x="20837468" y="31508616"/>
                    <a:pt x="20837468" y="31059137"/>
                  </a:cubicBezTo>
                  <a:cubicBezTo>
                    <a:pt x="20837469" y="30609654"/>
                    <a:pt x="20184762" y="30245075"/>
                    <a:pt x="19380053" y="30245075"/>
                  </a:cubicBezTo>
                  <a:close/>
                  <a:moveTo>
                    <a:pt x="37302691" y="30245075"/>
                  </a:moveTo>
                  <a:cubicBezTo>
                    <a:pt x="36497983" y="30245075"/>
                    <a:pt x="35845276" y="30609654"/>
                    <a:pt x="35845276" y="31059137"/>
                  </a:cubicBezTo>
                  <a:cubicBezTo>
                    <a:pt x="35845276" y="31508616"/>
                    <a:pt x="36497983" y="31873196"/>
                    <a:pt x="37302691" y="31873196"/>
                  </a:cubicBezTo>
                  <a:cubicBezTo>
                    <a:pt x="38107401" y="31873196"/>
                    <a:pt x="38760109" y="31508616"/>
                    <a:pt x="38760109" y="31059137"/>
                  </a:cubicBezTo>
                  <a:cubicBezTo>
                    <a:pt x="38760105" y="30609654"/>
                    <a:pt x="38107398" y="30245075"/>
                    <a:pt x="37302691" y="30245075"/>
                  </a:cubicBezTo>
                  <a:close/>
                  <a:moveTo>
                    <a:pt x="55225330" y="30245075"/>
                  </a:moveTo>
                  <a:cubicBezTo>
                    <a:pt x="54420616" y="30245075"/>
                    <a:pt x="53767912" y="30609654"/>
                    <a:pt x="53767912" y="31059137"/>
                  </a:cubicBezTo>
                  <a:cubicBezTo>
                    <a:pt x="53767912" y="31508616"/>
                    <a:pt x="54420616" y="31873196"/>
                    <a:pt x="55225330" y="31873196"/>
                  </a:cubicBezTo>
                  <a:cubicBezTo>
                    <a:pt x="56030037" y="31873196"/>
                    <a:pt x="56682742" y="31508616"/>
                    <a:pt x="56682742" y="31059137"/>
                  </a:cubicBezTo>
                  <a:cubicBezTo>
                    <a:pt x="56682742" y="30609654"/>
                    <a:pt x="56030037" y="30245075"/>
                    <a:pt x="55225330" y="30245075"/>
                  </a:cubicBezTo>
                  <a:close/>
                </a:path>
              </a:pathLst>
            </a:custGeom>
            <a:solidFill>
              <a:srgbClr val="000000">
                <a:alpha val="8627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590348" y="1706487"/>
            <a:ext cx="7128251" cy="1291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9600" spc="-96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Data Types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90348" y="3274245"/>
            <a:ext cx="6716306" cy="1243489"/>
            <a:chOff x="0" y="0"/>
            <a:chExt cx="60669328" cy="1123261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72390" y="72390"/>
              <a:ext cx="60524550" cy="11087831"/>
            </a:xfrm>
            <a:custGeom>
              <a:avLst/>
              <a:gdLst/>
              <a:ahLst/>
              <a:cxnLst/>
              <a:rect r="r" b="b" t="t" l="l"/>
              <a:pathLst>
                <a:path h="11087831" w="60524550">
                  <a:moveTo>
                    <a:pt x="0" y="0"/>
                  </a:moveTo>
                  <a:lnTo>
                    <a:pt x="60524550" y="0"/>
                  </a:lnTo>
                  <a:lnTo>
                    <a:pt x="60524550" y="11087831"/>
                  </a:lnTo>
                  <a:lnTo>
                    <a:pt x="0" y="11087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0669326" cy="11232610"/>
            </a:xfrm>
            <a:custGeom>
              <a:avLst/>
              <a:gdLst/>
              <a:ahLst/>
              <a:cxnLst/>
              <a:rect r="r" b="b" t="t" l="l"/>
              <a:pathLst>
                <a:path h="11232610" w="60669326">
                  <a:moveTo>
                    <a:pt x="60524548" y="11087831"/>
                  </a:moveTo>
                  <a:lnTo>
                    <a:pt x="60669326" y="11087831"/>
                  </a:lnTo>
                  <a:lnTo>
                    <a:pt x="60669326" y="11232610"/>
                  </a:lnTo>
                  <a:lnTo>
                    <a:pt x="60524548" y="11232610"/>
                  </a:lnTo>
                  <a:lnTo>
                    <a:pt x="60524548" y="11087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1087831"/>
                  </a:lnTo>
                  <a:lnTo>
                    <a:pt x="0" y="11087831"/>
                  </a:lnTo>
                  <a:lnTo>
                    <a:pt x="0" y="144780"/>
                  </a:lnTo>
                  <a:close/>
                  <a:moveTo>
                    <a:pt x="0" y="11087831"/>
                  </a:moveTo>
                  <a:lnTo>
                    <a:pt x="144780" y="11087831"/>
                  </a:lnTo>
                  <a:lnTo>
                    <a:pt x="144780" y="11232610"/>
                  </a:lnTo>
                  <a:lnTo>
                    <a:pt x="0" y="11232610"/>
                  </a:lnTo>
                  <a:lnTo>
                    <a:pt x="0" y="11087831"/>
                  </a:lnTo>
                  <a:close/>
                  <a:moveTo>
                    <a:pt x="60524548" y="144780"/>
                  </a:moveTo>
                  <a:lnTo>
                    <a:pt x="60669326" y="144780"/>
                  </a:lnTo>
                  <a:lnTo>
                    <a:pt x="60669326" y="11087831"/>
                  </a:lnTo>
                  <a:lnTo>
                    <a:pt x="60524548" y="11087831"/>
                  </a:lnTo>
                  <a:lnTo>
                    <a:pt x="60524548" y="144780"/>
                  </a:lnTo>
                  <a:close/>
                  <a:moveTo>
                    <a:pt x="144780" y="11087831"/>
                  </a:moveTo>
                  <a:lnTo>
                    <a:pt x="60524548" y="11087831"/>
                  </a:lnTo>
                  <a:lnTo>
                    <a:pt x="60524548" y="11232610"/>
                  </a:lnTo>
                  <a:lnTo>
                    <a:pt x="144780" y="11232610"/>
                  </a:lnTo>
                  <a:lnTo>
                    <a:pt x="144780" y="11087831"/>
                  </a:lnTo>
                  <a:close/>
                  <a:moveTo>
                    <a:pt x="60524548" y="0"/>
                  </a:moveTo>
                  <a:lnTo>
                    <a:pt x="60669326" y="0"/>
                  </a:lnTo>
                  <a:lnTo>
                    <a:pt x="60669326" y="144780"/>
                  </a:lnTo>
                  <a:lnTo>
                    <a:pt x="60524548" y="144780"/>
                  </a:lnTo>
                  <a:lnTo>
                    <a:pt x="6052454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524548" y="0"/>
                  </a:lnTo>
                  <a:lnTo>
                    <a:pt x="6052454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803021" y="3348787"/>
            <a:ext cx="6702794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data types define the kind of data a variable can hold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01153" y="2591739"/>
            <a:ext cx="5055094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code examples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90348" y="4943143"/>
            <a:ext cx="3371395" cy="1157956"/>
            <a:chOff x="0" y="0"/>
            <a:chExt cx="4495193" cy="1543942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4495193" cy="1543942"/>
              <a:chOff x="0" y="0"/>
              <a:chExt cx="14675391" cy="5040484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218440"/>
                <a:ext cx="14674121" cy="4822044"/>
              </a:xfrm>
              <a:custGeom>
                <a:avLst/>
                <a:gdLst/>
                <a:ahLst/>
                <a:cxnLst/>
                <a:rect r="r" b="b" t="t" l="l"/>
                <a:pathLst>
                  <a:path h="4822044" w="14674121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092340"/>
                    </a:cubicBezTo>
                    <a:cubicBezTo>
                      <a:pt x="2540" y="2743097"/>
                      <a:pt x="7620" y="3640944"/>
                      <a:pt x="7620" y="3901294"/>
                    </a:cubicBezTo>
                    <a:cubicBezTo>
                      <a:pt x="7620" y="4095604"/>
                      <a:pt x="16510" y="4494384"/>
                      <a:pt x="21590" y="4686154"/>
                    </a:cubicBezTo>
                    <a:lnTo>
                      <a:pt x="130810" y="4800454"/>
                    </a:lnTo>
                    <a:cubicBezTo>
                      <a:pt x="275590" y="4808074"/>
                      <a:pt x="543560" y="4822044"/>
                      <a:pt x="793750" y="4822044"/>
                    </a:cubicBezTo>
                    <a:lnTo>
                      <a:pt x="14674121" y="4822044"/>
                    </a:lnTo>
                    <a:lnTo>
                      <a:pt x="14674121" y="866771"/>
                    </a:lnTo>
                    <a:cubicBezTo>
                      <a:pt x="14674121" y="323850"/>
                      <a:pt x="14665232" y="46990"/>
                      <a:pt x="14665232" y="46990"/>
                    </a:cubicBezTo>
                    <a:cubicBezTo>
                      <a:pt x="14510291" y="26670"/>
                      <a:pt x="14354082" y="16510"/>
                      <a:pt x="14196602" y="17780"/>
                    </a:cubicBezTo>
                    <a:cubicBezTo>
                      <a:pt x="13923552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21590" y="0"/>
                <a:ext cx="14185172" cy="5020164"/>
              </a:xfrm>
              <a:custGeom>
                <a:avLst/>
                <a:gdLst/>
                <a:ahLst/>
                <a:cxnLst/>
                <a:rect r="r" b="b" t="t" l="l"/>
                <a:pathLst>
                  <a:path h="5020164" w="14185172">
                    <a:moveTo>
                      <a:pt x="0" y="4905864"/>
                    </a:moveTo>
                    <a:lnTo>
                      <a:pt x="109220" y="5020164"/>
                    </a:lnTo>
                    <a:lnTo>
                      <a:pt x="123190" y="4886814"/>
                    </a:lnTo>
                    <a:lnTo>
                      <a:pt x="0" y="4905864"/>
                    </a:lnTo>
                    <a:close/>
                    <a:moveTo>
                      <a:pt x="12986292" y="106680"/>
                    </a:moveTo>
                    <a:cubicBezTo>
                      <a:pt x="12986292" y="106680"/>
                      <a:pt x="13404122" y="64770"/>
                      <a:pt x="13541281" y="55880"/>
                    </a:cubicBezTo>
                    <a:cubicBezTo>
                      <a:pt x="13678442" y="46990"/>
                      <a:pt x="14158501" y="0"/>
                      <a:pt x="14158501" y="0"/>
                    </a:cubicBezTo>
                    <a:cubicBezTo>
                      <a:pt x="14152151" y="41910"/>
                      <a:pt x="14150881" y="86360"/>
                      <a:pt x="14155962" y="128270"/>
                    </a:cubicBezTo>
                    <a:cubicBezTo>
                      <a:pt x="14162312" y="167640"/>
                      <a:pt x="14164851" y="208280"/>
                      <a:pt x="14163581" y="248920"/>
                    </a:cubicBezTo>
                    <a:lnTo>
                      <a:pt x="14185172" y="318770"/>
                    </a:lnTo>
                    <a:lnTo>
                      <a:pt x="14175012" y="419100"/>
                    </a:lnTo>
                    <a:cubicBezTo>
                      <a:pt x="14175012" y="419100"/>
                      <a:pt x="13424442" y="454660"/>
                      <a:pt x="13287281" y="471170"/>
                    </a:cubicBezTo>
                    <a:cubicBezTo>
                      <a:pt x="13150121" y="487680"/>
                      <a:pt x="12945651" y="486410"/>
                      <a:pt x="12945651" y="486410"/>
                    </a:cubicBezTo>
                    <a:cubicBezTo>
                      <a:pt x="12945651" y="486410"/>
                      <a:pt x="12938031" y="365760"/>
                      <a:pt x="12950731" y="322580"/>
                    </a:cubicBezTo>
                    <a:cubicBezTo>
                      <a:pt x="12960891" y="288290"/>
                      <a:pt x="12964701" y="251460"/>
                      <a:pt x="12959622" y="214630"/>
                    </a:cubicBezTo>
                    <a:cubicBezTo>
                      <a:pt x="12959622" y="186690"/>
                      <a:pt x="12986292" y="106680"/>
                      <a:pt x="12986292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592204" y="450073"/>
              <a:ext cx="3310785" cy="709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sz="3500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number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772605" y="4943143"/>
            <a:ext cx="3371395" cy="1157956"/>
            <a:chOff x="0" y="0"/>
            <a:chExt cx="4495193" cy="1543942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4495193" cy="1543942"/>
              <a:chOff x="0" y="0"/>
              <a:chExt cx="14675391" cy="504048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218440"/>
                <a:ext cx="14674121" cy="4822044"/>
              </a:xfrm>
              <a:custGeom>
                <a:avLst/>
                <a:gdLst/>
                <a:ahLst/>
                <a:cxnLst/>
                <a:rect r="r" b="b" t="t" l="l"/>
                <a:pathLst>
                  <a:path h="4822044" w="14674121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092340"/>
                    </a:cubicBezTo>
                    <a:cubicBezTo>
                      <a:pt x="2540" y="2743097"/>
                      <a:pt x="7620" y="3640944"/>
                      <a:pt x="7620" y="3901294"/>
                    </a:cubicBezTo>
                    <a:cubicBezTo>
                      <a:pt x="7620" y="4095604"/>
                      <a:pt x="16510" y="4494384"/>
                      <a:pt x="21590" y="4686154"/>
                    </a:cubicBezTo>
                    <a:lnTo>
                      <a:pt x="130810" y="4800454"/>
                    </a:lnTo>
                    <a:cubicBezTo>
                      <a:pt x="275590" y="4808074"/>
                      <a:pt x="543560" y="4822044"/>
                      <a:pt x="793750" y="4822044"/>
                    </a:cubicBezTo>
                    <a:lnTo>
                      <a:pt x="14674121" y="4822044"/>
                    </a:lnTo>
                    <a:lnTo>
                      <a:pt x="14674121" y="866771"/>
                    </a:lnTo>
                    <a:cubicBezTo>
                      <a:pt x="14674121" y="323850"/>
                      <a:pt x="14665232" y="46990"/>
                      <a:pt x="14665232" y="46990"/>
                    </a:cubicBezTo>
                    <a:cubicBezTo>
                      <a:pt x="14510291" y="26670"/>
                      <a:pt x="14354082" y="16510"/>
                      <a:pt x="14196602" y="17780"/>
                    </a:cubicBezTo>
                    <a:cubicBezTo>
                      <a:pt x="13923552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19" id="19"/>
              <p:cNvSpPr/>
              <p:nvPr/>
            </p:nvSpPr>
            <p:spPr>
              <a:xfrm flipH="false" flipV="false" rot="0">
                <a:off x="21590" y="0"/>
                <a:ext cx="14185172" cy="5020164"/>
              </a:xfrm>
              <a:custGeom>
                <a:avLst/>
                <a:gdLst/>
                <a:ahLst/>
                <a:cxnLst/>
                <a:rect r="r" b="b" t="t" l="l"/>
                <a:pathLst>
                  <a:path h="5020164" w="14185172">
                    <a:moveTo>
                      <a:pt x="0" y="4905864"/>
                    </a:moveTo>
                    <a:lnTo>
                      <a:pt x="109220" y="5020164"/>
                    </a:lnTo>
                    <a:lnTo>
                      <a:pt x="123190" y="4886814"/>
                    </a:lnTo>
                    <a:lnTo>
                      <a:pt x="0" y="4905864"/>
                    </a:lnTo>
                    <a:close/>
                    <a:moveTo>
                      <a:pt x="12986292" y="106680"/>
                    </a:moveTo>
                    <a:cubicBezTo>
                      <a:pt x="12986292" y="106680"/>
                      <a:pt x="13404122" y="64770"/>
                      <a:pt x="13541281" y="55880"/>
                    </a:cubicBezTo>
                    <a:cubicBezTo>
                      <a:pt x="13678442" y="46990"/>
                      <a:pt x="14158501" y="0"/>
                      <a:pt x="14158501" y="0"/>
                    </a:cubicBezTo>
                    <a:cubicBezTo>
                      <a:pt x="14152151" y="41910"/>
                      <a:pt x="14150881" y="86360"/>
                      <a:pt x="14155962" y="128270"/>
                    </a:cubicBezTo>
                    <a:cubicBezTo>
                      <a:pt x="14162312" y="167640"/>
                      <a:pt x="14164851" y="208280"/>
                      <a:pt x="14163581" y="248920"/>
                    </a:cubicBezTo>
                    <a:lnTo>
                      <a:pt x="14185172" y="318770"/>
                    </a:lnTo>
                    <a:lnTo>
                      <a:pt x="14175012" y="419100"/>
                    </a:lnTo>
                    <a:cubicBezTo>
                      <a:pt x="14175012" y="419100"/>
                      <a:pt x="13424442" y="454660"/>
                      <a:pt x="13287281" y="471170"/>
                    </a:cubicBezTo>
                    <a:cubicBezTo>
                      <a:pt x="13150121" y="487680"/>
                      <a:pt x="12945651" y="486410"/>
                      <a:pt x="12945651" y="486410"/>
                    </a:cubicBezTo>
                    <a:cubicBezTo>
                      <a:pt x="12945651" y="486410"/>
                      <a:pt x="12938031" y="365760"/>
                      <a:pt x="12950731" y="322580"/>
                    </a:cubicBezTo>
                    <a:cubicBezTo>
                      <a:pt x="12960891" y="288290"/>
                      <a:pt x="12964701" y="251460"/>
                      <a:pt x="12959622" y="214630"/>
                    </a:cubicBezTo>
                    <a:cubicBezTo>
                      <a:pt x="12959622" y="186690"/>
                      <a:pt x="12986292" y="106680"/>
                      <a:pt x="12986292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20" id="20"/>
            <p:cNvSpPr txBox="true"/>
            <p:nvPr/>
          </p:nvSpPr>
          <p:spPr>
            <a:xfrm rot="0">
              <a:off x="592204" y="450073"/>
              <a:ext cx="3310785" cy="709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sz="3500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string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90348" y="6439805"/>
            <a:ext cx="3371395" cy="1157956"/>
            <a:chOff x="0" y="0"/>
            <a:chExt cx="4495193" cy="1543942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4495193" cy="1543942"/>
              <a:chOff x="0" y="0"/>
              <a:chExt cx="14675391" cy="5040484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218440"/>
                <a:ext cx="14674121" cy="4822044"/>
              </a:xfrm>
              <a:custGeom>
                <a:avLst/>
                <a:gdLst/>
                <a:ahLst/>
                <a:cxnLst/>
                <a:rect r="r" b="b" t="t" l="l"/>
                <a:pathLst>
                  <a:path h="4822044" w="14674121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092340"/>
                    </a:cubicBezTo>
                    <a:cubicBezTo>
                      <a:pt x="2540" y="2743097"/>
                      <a:pt x="7620" y="3640944"/>
                      <a:pt x="7620" y="3901294"/>
                    </a:cubicBezTo>
                    <a:cubicBezTo>
                      <a:pt x="7620" y="4095604"/>
                      <a:pt x="16510" y="4494384"/>
                      <a:pt x="21590" y="4686154"/>
                    </a:cubicBezTo>
                    <a:lnTo>
                      <a:pt x="130810" y="4800454"/>
                    </a:lnTo>
                    <a:cubicBezTo>
                      <a:pt x="275590" y="4808074"/>
                      <a:pt x="543560" y="4822044"/>
                      <a:pt x="793750" y="4822044"/>
                    </a:cubicBezTo>
                    <a:lnTo>
                      <a:pt x="14674121" y="4822044"/>
                    </a:lnTo>
                    <a:lnTo>
                      <a:pt x="14674121" y="866771"/>
                    </a:lnTo>
                    <a:cubicBezTo>
                      <a:pt x="14674121" y="323850"/>
                      <a:pt x="14665232" y="46990"/>
                      <a:pt x="14665232" y="46990"/>
                    </a:cubicBezTo>
                    <a:cubicBezTo>
                      <a:pt x="14510291" y="26670"/>
                      <a:pt x="14354082" y="16510"/>
                      <a:pt x="14196602" y="17780"/>
                    </a:cubicBezTo>
                    <a:cubicBezTo>
                      <a:pt x="13923552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21590" y="0"/>
                <a:ext cx="14185172" cy="5020164"/>
              </a:xfrm>
              <a:custGeom>
                <a:avLst/>
                <a:gdLst/>
                <a:ahLst/>
                <a:cxnLst/>
                <a:rect r="r" b="b" t="t" l="l"/>
                <a:pathLst>
                  <a:path h="5020164" w="14185172">
                    <a:moveTo>
                      <a:pt x="0" y="4905864"/>
                    </a:moveTo>
                    <a:lnTo>
                      <a:pt x="109220" y="5020164"/>
                    </a:lnTo>
                    <a:lnTo>
                      <a:pt x="123190" y="4886814"/>
                    </a:lnTo>
                    <a:lnTo>
                      <a:pt x="0" y="4905864"/>
                    </a:lnTo>
                    <a:close/>
                    <a:moveTo>
                      <a:pt x="12986292" y="106680"/>
                    </a:moveTo>
                    <a:cubicBezTo>
                      <a:pt x="12986292" y="106680"/>
                      <a:pt x="13404122" y="64770"/>
                      <a:pt x="13541281" y="55880"/>
                    </a:cubicBezTo>
                    <a:cubicBezTo>
                      <a:pt x="13678442" y="46990"/>
                      <a:pt x="14158501" y="0"/>
                      <a:pt x="14158501" y="0"/>
                    </a:cubicBezTo>
                    <a:cubicBezTo>
                      <a:pt x="14152151" y="41910"/>
                      <a:pt x="14150881" y="86360"/>
                      <a:pt x="14155962" y="128270"/>
                    </a:cubicBezTo>
                    <a:cubicBezTo>
                      <a:pt x="14162312" y="167640"/>
                      <a:pt x="14164851" y="208280"/>
                      <a:pt x="14163581" y="248920"/>
                    </a:cubicBezTo>
                    <a:lnTo>
                      <a:pt x="14185172" y="318770"/>
                    </a:lnTo>
                    <a:lnTo>
                      <a:pt x="14175012" y="419100"/>
                    </a:lnTo>
                    <a:cubicBezTo>
                      <a:pt x="14175012" y="419100"/>
                      <a:pt x="13424442" y="454660"/>
                      <a:pt x="13287281" y="471170"/>
                    </a:cubicBezTo>
                    <a:cubicBezTo>
                      <a:pt x="13150121" y="487680"/>
                      <a:pt x="12945651" y="486410"/>
                      <a:pt x="12945651" y="486410"/>
                    </a:cubicBezTo>
                    <a:cubicBezTo>
                      <a:pt x="12945651" y="486410"/>
                      <a:pt x="12938031" y="365760"/>
                      <a:pt x="12950731" y="322580"/>
                    </a:cubicBezTo>
                    <a:cubicBezTo>
                      <a:pt x="12960891" y="288290"/>
                      <a:pt x="12964701" y="251460"/>
                      <a:pt x="12959622" y="214630"/>
                    </a:cubicBezTo>
                    <a:cubicBezTo>
                      <a:pt x="12959622" y="186690"/>
                      <a:pt x="12986292" y="106680"/>
                      <a:pt x="12986292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592204" y="450073"/>
              <a:ext cx="3310785" cy="709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sz="3500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boolean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5772605" y="6439805"/>
            <a:ext cx="3371395" cy="1157956"/>
            <a:chOff x="0" y="0"/>
            <a:chExt cx="4495193" cy="1543942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4495193" cy="1543942"/>
              <a:chOff x="0" y="0"/>
              <a:chExt cx="14675391" cy="5040484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218440"/>
                <a:ext cx="14674121" cy="4822044"/>
              </a:xfrm>
              <a:custGeom>
                <a:avLst/>
                <a:gdLst/>
                <a:ahLst/>
                <a:cxnLst/>
                <a:rect r="r" b="b" t="t" l="l"/>
                <a:pathLst>
                  <a:path h="4822044" w="14674121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092340"/>
                    </a:cubicBezTo>
                    <a:cubicBezTo>
                      <a:pt x="2540" y="2743097"/>
                      <a:pt x="7620" y="3640944"/>
                      <a:pt x="7620" y="3901294"/>
                    </a:cubicBezTo>
                    <a:cubicBezTo>
                      <a:pt x="7620" y="4095604"/>
                      <a:pt x="16510" y="4494384"/>
                      <a:pt x="21590" y="4686154"/>
                    </a:cubicBezTo>
                    <a:lnTo>
                      <a:pt x="130810" y="4800454"/>
                    </a:lnTo>
                    <a:cubicBezTo>
                      <a:pt x="275590" y="4808074"/>
                      <a:pt x="543560" y="4822044"/>
                      <a:pt x="793750" y="4822044"/>
                    </a:cubicBezTo>
                    <a:lnTo>
                      <a:pt x="14674121" y="4822044"/>
                    </a:lnTo>
                    <a:lnTo>
                      <a:pt x="14674121" y="866771"/>
                    </a:lnTo>
                    <a:cubicBezTo>
                      <a:pt x="14674121" y="323850"/>
                      <a:pt x="14665232" y="46990"/>
                      <a:pt x="14665232" y="46990"/>
                    </a:cubicBezTo>
                    <a:cubicBezTo>
                      <a:pt x="14510291" y="26670"/>
                      <a:pt x="14354082" y="16510"/>
                      <a:pt x="14196602" y="17780"/>
                    </a:cubicBezTo>
                    <a:cubicBezTo>
                      <a:pt x="13923552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21590" y="0"/>
                <a:ext cx="14185172" cy="5020164"/>
              </a:xfrm>
              <a:custGeom>
                <a:avLst/>
                <a:gdLst/>
                <a:ahLst/>
                <a:cxnLst/>
                <a:rect r="r" b="b" t="t" l="l"/>
                <a:pathLst>
                  <a:path h="5020164" w="14185172">
                    <a:moveTo>
                      <a:pt x="0" y="4905864"/>
                    </a:moveTo>
                    <a:lnTo>
                      <a:pt x="109220" y="5020164"/>
                    </a:lnTo>
                    <a:lnTo>
                      <a:pt x="123190" y="4886814"/>
                    </a:lnTo>
                    <a:lnTo>
                      <a:pt x="0" y="4905864"/>
                    </a:lnTo>
                    <a:close/>
                    <a:moveTo>
                      <a:pt x="12986292" y="106680"/>
                    </a:moveTo>
                    <a:cubicBezTo>
                      <a:pt x="12986292" y="106680"/>
                      <a:pt x="13404122" y="64770"/>
                      <a:pt x="13541281" y="55880"/>
                    </a:cubicBezTo>
                    <a:cubicBezTo>
                      <a:pt x="13678442" y="46990"/>
                      <a:pt x="14158501" y="0"/>
                      <a:pt x="14158501" y="0"/>
                    </a:cubicBezTo>
                    <a:cubicBezTo>
                      <a:pt x="14152151" y="41910"/>
                      <a:pt x="14150881" y="86360"/>
                      <a:pt x="14155962" y="128270"/>
                    </a:cubicBezTo>
                    <a:cubicBezTo>
                      <a:pt x="14162312" y="167640"/>
                      <a:pt x="14164851" y="208280"/>
                      <a:pt x="14163581" y="248920"/>
                    </a:cubicBezTo>
                    <a:lnTo>
                      <a:pt x="14185172" y="318770"/>
                    </a:lnTo>
                    <a:lnTo>
                      <a:pt x="14175012" y="419100"/>
                    </a:lnTo>
                    <a:cubicBezTo>
                      <a:pt x="14175012" y="419100"/>
                      <a:pt x="13424442" y="454660"/>
                      <a:pt x="13287281" y="471170"/>
                    </a:cubicBezTo>
                    <a:cubicBezTo>
                      <a:pt x="13150121" y="487680"/>
                      <a:pt x="12945651" y="486410"/>
                      <a:pt x="12945651" y="486410"/>
                    </a:cubicBezTo>
                    <a:cubicBezTo>
                      <a:pt x="12945651" y="486410"/>
                      <a:pt x="12938031" y="365760"/>
                      <a:pt x="12950731" y="322580"/>
                    </a:cubicBezTo>
                    <a:cubicBezTo>
                      <a:pt x="12960891" y="288290"/>
                      <a:pt x="12964701" y="251460"/>
                      <a:pt x="12959622" y="214630"/>
                    </a:cubicBezTo>
                    <a:cubicBezTo>
                      <a:pt x="12959622" y="186690"/>
                      <a:pt x="12986292" y="106680"/>
                      <a:pt x="12986292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30" id="30"/>
            <p:cNvSpPr txBox="true"/>
            <p:nvPr/>
          </p:nvSpPr>
          <p:spPr>
            <a:xfrm rot="0">
              <a:off x="592204" y="450073"/>
              <a:ext cx="3310785" cy="709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sz="3500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bigint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590348" y="8140686"/>
            <a:ext cx="3371395" cy="1157956"/>
            <a:chOff x="0" y="0"/>
            <a:chExt cx="4495193" cy="1543942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4495193" cy="1543942"/>
              <a:chOff x="0" y="0"/>
              <a:chExt cx="14675391" cy="5040484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218440"/>
                <a:ext cx="14674121" cy="4822044"/>
              </a:xfrm>
              <a:custGeom>
                <a:avLst/>
                <a:gdLst/>
                <a:ahLst/>
                <a:cxnLst/>
                <a:rect r="r" b="b" t="t" l="l"/>
                <a:pathLst>
                  <a:path h="4822044" w="14674121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092340"/>
                    </a:cubicBezTo>
                    <a:cubicBezTo>
                      <a:pt x="2540" y="2743097"/>
                      <a:pt x="7620" y="3640944"/>
                      <a:pt x="7620" y="3901294"/>
                    </a:cubicBezTo>
                    <a:cubicBezTo>
                      <a:pt x="7620" y="4095604"/>
                      <a:pt x="16510" y="4494384"/>
                      <a:pt x="21590" y="4686154"/>
                    </a:cubicBezTo>
                    <a:lnTo>
                      <a:pt x="130810" y="4800454"/>
                    </a:lnTo>
                    <a:cubicBezTo>
                      <a:pt x="275590" y="4808074"/>
                      <a:pt x="543560" y="4822044"/>
                      <a:pt x="793750" y="4822044"/>
                    </a:cubicBezTo>
                    <a:lnTo>
                      <a:pt x="14674121" y="4822044"/>
                    </a:lnTo>
                    <a:lnTo>
                      <a:pt x="14674121" y="866771"/>
                    </a:lnTo>
                    <a:cubicBezTo>
                      <a:pt x="14674121" y="323850"/>
                      <a:pt x="14665232" y="46990"/>
                      <a:pt x="14665232" y="46990"/>
                    </a:cubicBezTo>
                    <a:cubicBezTo>
                      <a:pt x="14510291" y="26670"/>
                      <a:pt x="14354082" y="16510"/>
                      <a:pt x="14196602" y="17780"/>
                    </a:cubicBezTo>
                    <a:cubicBezTo>
                      <a:pt x="13923552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34" id="34"/>
              <p:cNvSpPr/>
              <p:nvPr/>
            </p:nvSpPr>
            <p:spPr>
              <a:xfrm flipH="false" flipV="false" rot="0">
                <a:off x="21590" y="0"/>
                <a:ext cx="14185172" cy="5020164"/>
              </a:xfrm>
              <a:custGeom>
                <a:avLst/>
                <a:gdLst/>
                <a:ahLst/>
                <a:cxnLst/>
                <a:rect r="r" b="b" t="t" l="l"/>
                <a:pathLst>
                  <a:path h="5020164" w="14185172">
                    <a:moveTo>
                      <a:pt x="0" y="4905864"/>
                    </a:moveTo>
                    <a:lnTo>
                      <a:pt x="109220" y="5020164"/>
                    </a:lnTo>
                    <a:lnTo>
                      <a:pt x="123190" y="4886814"/>
                    </a:lnTo>
                    <a:lnTo>
                      <a:pt x="0" y="4905864"/>
                    </a:lnTo>
                    <a:close/>
                    <a:moveTo>
                      <a:pt x="12986292" y="106680"/>
                    </a:moveTo>
                    <a:cubicBezTo>
                      <a:pt x="12986292" y="106680"/>
                      <a:pt x="13404122" y="64770"/>
                      <a:pt x="13541281" y="55880"/>
                    </a:cubicBezTo>
                    <a:cubicBezTo>
                      <a:pt x="13678442" y="46990"/>
                      <a:pt x="14158501" y="0"/>
                      <a:pt x="14158501" y="0"/>
                    </a:cubicBezTo>
                    <a:cubicBezTo>
                      <a:pt x="14152151" y="41910"/>
                      <a:pt x="14150881" y="86360"/>
                      <a:pt x="14155962" y="128270"/>
                    </a:cubicBezTo>
                    <a:cubicBezTo>
                      <a:pt x="14162312" y="167640"/>
                      <a:pt x="14164851" y="208280"/>
                      <a:pt x="14163581" y="248920"/>
                    </a:cubicBezTo>
                    <a:lnTo>
                      <a:pt x="14185172" y="318770"/>
                    </a:lnTo>
                    <a:lnTo>
                      <a:pt x="14175012" y="419100"/>
                    </a:lnTo>
                    <a:cubicBezTo>
                      <a:pt x="14175012" y="419100"/>
                      <a:pt x="13424442" y="454660"/>
                      <a:pt x="13287281" y="471170"/>
                    </a:cubicBezTo>
                    <a:cubicBezTo>
                      <a:pt x="13150121" y="487680"/>
                      <a:pt x="12945651" y="486410"/>
                      <a:pt x="12945651" y="486410"/>
                    </a:cubicBezTo>
                    <a:cubicBezTo>
                      <a:pt x="12945651" y="486410"/>
                      <a:pt x="12938031" y="365760"/>
                      <a:pt x="12950731" y="322580"/>
                    </a:cubicBezTo>
                    <a:cubicBezTo>
                      <a:pt x="12960891" y="288290"/>
                      <a:pt x="12964701" y="251460"/>
                      <a:pt x="12959622" y="214630"/>
                    </a:cubicBezTo>
                    <a:cubicBezTo>
                      <a:pt x="12959622" y="186690"/>
                      <a:pt x="12986292" y="106680"/>
                      <a:pt x="12986292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35" id="35"/>
            <p:cNvSpPr txBox="true"/>
            <p:nvPr/>
          </p:nvSpPr>
          <p:spPr>
            <a:xfrm rot="0">
              <a:off x="592204" y="450073"/>
              <a:ext cx="3310785" cy="709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sz="3500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undefined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5772605" y="8140686"/>
            <a:ext cx="3371395" cy="1157956"/>
            <a:chOff x="0" y="0"/>
            <a:chExt cx="4495193" cy="1543942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0" y="0"/>
              <a:ext cx="4495193" cy="1543942"/>
              <a:chOff x="0" y="0"/>
              <a:chExt cx="14675391" cy="5040484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218440"/>
                <a:ext cx="14674121" cy="4822044"/>
              </a:xfrm>
              <a:custGeom>
                <a:avLst/>
                <a:gdLst/>
                <a:ahLst/>
                <a:cxnLst/>
                <a:rect r="r" b="b" t="t" l="l"/>
                <a:pathLst>
                  <a:path h="4822044" w="14674121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092340"/>
                    </a:cubicBezTo>
                    <a:cubicBezTo>
                      <a:pt x="2540" y="2743097"/>
                      <a:pt x="7620" y="3640944"/>
                      <a:pt x="7620" y="3901294"/>
                    </a:cubicBezTo>
                    <a:cubicBezTo>
                      <a:pt x="7620" y="4095604"/>
                      <a:pt x="16510" y="4494384"/>
                      <a:pt x="21590" y="4686154"/>
                    </a:cubicBezTo>
                    <a:lnTo>
                      <a:pt x="130810" y="4800454"/>
                    </a:lnTo>
                    <a:cubicBezTo>
                      <a:pt x="275590" y="4808074"/>
                      <a:pt x="543560" y="4822044"/>
                      <a:pt x="793750" y="4822044"/>
                    </a:cubicBezTo>
                    <a:lnTo>
                      <a:pt x="14674121" y="4822044"/>
                    </a:lnTo>
                    <a:lnTo>
                      <a:pt x="14674121" y="866771"/>
                    </a:lnTo>
                    <a:cubicBezTo>
                      <a:pt x="14674121" y="323850"/>
                      <a:pt x="14665232" y="46990"/>
                      <a:pt x="14665232" y="46990"/>
                    </a:cubicBezTo>
                    <a:cubicBezTo>
                      <a:pt x="14510291" y="26670"/>
                      <a:pt x="14354082" y="16510"/>
                      <a:pt x="14196602" y="17780"/>
                    </a:cubicBezTo>
                    <a:cubicBezTo>
                      <a:pt x="13923552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39" id="39"/>
              <p:cNvSpPr/>
              <p:nvPr/>
            </p:nvSpPr>
            <p:spPr>
              <a:xfrm flipH="false" flipV="false" rot="0">
                <a:off x="21590" y="0"/>
                <a:ext cx="14185172" cy="5020164"/>
              </a:xfrm>
              <a:custGeom>
                <a:avLst/>
                <a:gdLst/>
                <a:ahLst/>
                <a:cxnLst/>
                <a:rect r="r" b="b" t="t" l="l"/>
                <a:pathLst>
                  <a:path h="5020164" w="14185172">
                    <a:moveTo>
                      <a:pt x="0" y="4905864"/>
                    </a:moveTo>
                    <a:lnTo>
                      <a:pt x="109220" y="5020164"/>
                    </a:lnTo>
                    <a:lnTo>
                      <a:pt x="123190" y="4886814"/>
                    </a:lnTo>
                    <a:lnTo>
                      <a:pt x="0" y="4905864"/>
                    </a:lnTo>
                    <a:close/>
                    <a:moveTo>
                      <a:pt x="12986292" y="106680"/>
                    </a:moveTo>
                    <a:cubicBezTo>
                      <a:pt x="12986292" y="106680"/>
                      <a:pt x="13404122" y="64770"/>
                      <a:pt x="13541281" y="55880"/>
                    </a:cubicBezTo>
                    <a:cubicBezTo>
                      <a:pt x="13678442" y="46990"/>
                      <a:pt x="14158501" y="0"/>
                      <a:pt x="14158501" y="0"/>
                    </a:cubicBezTo>
                    <a:cubicBezTo>
                      <a:pt x="14152151" y="41910"/>
                      <a:pt x="14150881" y="86360"/>
                      <a:pt x="14155962" y="128270"/>
                    </a:cubicBezTo>
                    <a:cubicBezTo>
                      <a:pt x="14162312" y="167640"/>
                      <a:pt x="14164851" y="208280"/>
                      <a:pt x="14163581" y="248920"/>
                    </a:cubicBezTo>
                    <a:lnTo>
                      <a:pt x="14185172" y="318770"/>
                    </a:lnTo>
                    <a:lnTo>
                      <a:pt x="14175012" y="419100"/>
                    </a:lnTo>
                    <a:cubicBezTo>
                      <a:pt x="14175012" y="419100"/>
                      <a:pt x="13424442" y="454660"/>
                      <a:pt x="13287281" y="471170"/>
                    </a:cubicBezTo>
                    <a:cubicBezTo>
                      <a:pt x="13150121" y="487680"/>
                      <a:pt x="12945651" y="486410"/>
                      <a:pt x="12945651" y="486410"/>
                    </a:cubicBezTo>
                    <a:cubicBezTo>
                      <a:pt x="12945651" y="486410"/>
                      <a:pt x="12938031" y="365760"/>
                      <a:pt x="12950731" y="322580"/>
                    </a:cubicBezTo>
                    <a:cubicBezTo>
                      <a:pt x="12960891" y="288290"/>
                      <a:pt x="12964701" y="251460"/>
                      <a:pt x="12959622" y="214630"/>
                    </a:cubicBezTo>
                    <a:cubicBezTo>
                      <a:pt x="12959622" y="186690"/>
                      <a:pt x="12986292" y="106680"/>
                      <a:pt x="12986292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40" id="40"/>
            <p:cNvSpPr txBox="true"/>
            <p:nvPr/>
          </p:nvSpPr>
          <p:spPr>
            <a:xfrm rot="0">
              <a:off x="592204" y="450073"/>
              <a:ext cx="3310785" cy="709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sz="3500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object </a:t>
              </a:r>
            </a:p>
          </p:txBody>
        </p:sp>
      </p:grpSp>
      <p:sp>
        <p:nvSpPr>
          <p:cNvPr name="AutoShape 41" id="41"/>
          <p:cNvSpPr/>
          <p:nvPr/>
        </p:nvSpPr>
        <p:spPr>
          <a:xfrm rot="0">
            <a:off x="11350844" y="3274245"/>
            <a:ext cx="6431945" cy="6192440"/>
          </a:xfrm>
          <a:prstGeom prst="rect">
            <a:avLst/>
          </a:prstGeom>
          <a:solidFill>
            <a:srgbClr val="000000">
              <a:alpha val="62745"/>
            </a:srgbClr>
          </a:solidFill>
        </p:spPr>
      </p:sp>
      <p:grpSp>
        <p:nvGrpSpPr>
          <p:cNvPr name="Group 42" id="42"/>
          <p:cNvGrpSpPr/>
          <p:nvPr/>
        </p:nvGrpSpPr>
        <p:grpSpPr>
          <a:xfrm rot="0">
            <a:off x="11350844" y="3274245"/>
            <a:ext cx="6239568" cy="5984055"/>
            <a:chOff x="0" y="0"/>
            <a:chExt cx="2291807" cy="2197957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2291808" cy="2197957"/>
            </a:xfrm>
            <a:custGeom>
              <a:avLst/>
              <a:gdLst/>
              <a:ahLst/>
              <a:cxnLst/>
              <a:rect r="r" b="b" t="t" l="l"/>
              <a:pathLst>
                <a:path h="2197957" w="2291808">
                  <a:moveTo>
                    <a:pt x="2167347" y="2197957"/>
                  </a:moveTo>
                  <a:lnTo>
                    <a:pt x="124460" y="2197957"/>
                  </a:lnTo>
                  <a:cubicBezTo>
                    <a:pt x="55880" y="2197957"/>
                    <a:pt x="0" y="2142077"/>
                    <a:pt x="0" y="207349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67348" y="0"/>
                  </a:lnTo>
                  <a:cubicBezTo>
                    <a:pt x="2235927" y="0"/>
                    <a:pt x="2291808" y="55880"/>
                    <a:pt x="2291808" y="124460"/>
                  </a:cubicBezTo>
                  <a:lnTo>
                    <a:pt x="2291808" y="2073497"/>
                  </a:lnTo>
                  <a:cubicBezTo>
                    <a:pt x="2291808" y="2142077"/>
                    <a:pt x="2235927" y="2197957"/>
                    <a:pt x="2167348" y="219795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1901153" y="3636571"/>
            <a:ext cx="2279697" cy="1306572"/>
            <a:chOff x="0" y="0"/>
            <a:chExt cx="3039597" cy="1742096"/>
          </a:xfrm>
        </p:grpSpPr>
        <p:grpSp>
          <p:nvGrpSpPr>
            <p:cNvPr name="Group 45" id="45"/>
            <p:cNvGrpSpPr/>
            <p:nvPr/>
          </p:nvGrpSpPr>
          <p:grpSpPr>
            <a:xfrm rot="0">
              <a:off x="0" y="0"/>
              <a:ext cx="3039597" cy="1742096"/>
              <a:chOff x="0" y="0"/>
              <a:chExt cx="1840445" cy="1054821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1840445" cy="1054822"/>
              </a:xfrm>
              <a:custGeom>
                <a:avLst/>
                <a:gdLst/>
                <a:ahLst/>
                <a:cxnLst/>
                <a:rect r="r" b="b" t="t" l="l"/>
                <a:pathLst>
                  <a:path h="1054822" w="1840445">
                    <a:moveTo>
                      <a:pt x="1715985" y="1054821"/>
                    </a:moveTo>
                    <a:lnTo>
                      <a:pt x="124460" y="1054821"/>
                    </a:lnTo>
                    <a:cubicBezTo>
                      <a:pt x="55880" y="1054821"/>
                      <a:pt x="0" y="998942"/>
                      <a:pt x="0" y="93036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15985" y="0"/>
                    </a:lnTo>
                    <a:cubicBezTo>
                      <a:pt x="1784565" y="0"/>
                      <a:pt x="1840445" y="55880"/>
                      <a:pt x="1840445" y="124460"/>
                    </a:cubicBezTo>
                    <a:lnTo>
                      <a:pt x="1840445" y="930362"/>
                    </a:lnTo>
                    <a:cubicBezTo>
                      <a:pt x="1840445" y="998942"/>
                      <a:pt x="1784565" y="1054822"/>
                      <a:pt x="1715985" y="1054822"/>
                    </a:cubicBezTo>
                    <a:close/>
                  </a:path>
                </a:pathLst>
              </a:custGeom>
              <a:solidFill>
                <a:srgbClr val="43C466">
                  <a:alpha val="67843"/>
                </a:srgbClr>
              </a:solidFill>
            </p:spPr>
          </p:sp>
        </p:grpSp>
        <p:sp>
          <p:nvSpPr>
            <p:cNvPr name="TextBox 47" id="47"/>
            <p:cNvSpPr txBox="true"/>
            <p:nvPr/>
          </p:nvSpPr>
          <p:spPr>
            <a:xfrm rot="0">
              <a:off x="104665" y="300606"/>
              <a:ext cx="2817118" cy="1074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00"/>
                </a:lnSpc>
              </a:pPr>
              <a:r>
                <a:rPr lang="en-US" sz="5000">
                  <a:solidFill>
                    <a:srgbClr val="FFFFFF"/>
                  </a:solidFill>
                  <a:latin typeface="Antic"/>
                  <a:ea typeface="Antic"/>
                  <a:cs typeface="Antic"/>
                  <a:sym typeface="Antic"/>
                </a:rPr>
                <a:t>2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4676549" y="3636571"/>
            <a:ext cx="2279697" cy="1306572"/>
            <a:chOff x="0" y="0"/>
            <a:chExt cx="3039597" cy="1742096"/>
          </a:xfrm>
        </p:grpSpPr>
        <p:grpSp>
          <p:nvGrpSpPr>
            <p:cNvPr name="Group 49" id="49"/>
            <p:cNvGrpSpPr/>
            <p:nvPr/>
          </p:nvGrpSpPr>
          <p:grpSpPr>
            <a:xfrm rot="0">
              <a:off x="0" y="0"/>
              <a:ext cx="3039597" cy="1742096"/>
              <a:chOff x="0" y="0"/>
              <a:chExt cx="1840445" cy="1054821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1840445" cy="1054822"/>
              </a:xfrm>
              <a:custGeom>
                <a:avLst/>
                <a:gdLst/>
                <a:ahLst/>
                <a:cxnLst/>
                <a:rect r="r" b="b" t="t" l="l"/>
                <a:pathLst>
                  <a:path h="1054822" w="1840445">
                    <a:moveTo>
                      <a:pt x="1715985" y="1054821"/>
                    </a:moveTo>
                    <a:lnTo>
                      <a:pt x="124460" y="1054821"/>
                    </a:lnTo>
                    <a:cubicBezTo>
                      <a:pt x="55880" y="1054821"/>
                      <a:pt x="0" y="998942"/>
                      <a:pt x="0" y="93036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15985" y="0"/>
                    </a:lnTo>
                    <a:cubicBezTo>
                      <a:pt x="1784565" y="0"/>
                      <a:pt x="1840445" y="55880"/>
                      <a:pt x="1840445" y="124460"/>
                    </a:cubicBezTo>
                    <a:lnTo>
                      <a:pt x="1840445" y="930362"/>
                    </a:lnTo>
                    <a:cubicBezTo>
                      <a:pt x="1840445" y="998942"/>
                      <a:pt x="1784565" y="1054822"/>
                      <a:pt x="1715985" y="1054822"/>
                    </a:cubicBezTo>
                    <a:close/>
                  </a:path>
                </a:pathLst>
              </a:custGeom>
              <a:solidFill>
                <a:srgbClr val="43C466">
                  <a:alpha val="67843"/>
                </a:srgbClr>
              </a:solidFill>
            </p:spPr>
          </p:sp>
        </p:grpSp>
        <p:sp>
          <p:nvSpPr>
            <p:cNvPr name="TextBox 51" id="51"/>
            <p:cNvSpPr txBox="true"/>
            <p:nvPr/>
          </p:nvSpPr>
          <p:spPr>
            <a:xfrm rot="0">
              <a:off x="104665" y="300606"/>
              <a:ext cx="2817118" cy="1074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00"/>
                </a:lnSpc>
              </a:pPr>
              <a:r>
                <a:rPr lang="en-US" sz="5000">
                  <a:solidFill>
                    <a:srgbClr val="FFFFFF"/>
                  </a:solidFill>
                  <a:latin typeface="Antic"/>
                  <a:ea typeface="Antic"/>
                  <a:cs typeface="Antic"/>
                  <a:sym typeface="Antic"/>
                </a:rPr>
                <a:t>“BSG”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1901153" y="5412545"/>
            <a:ext cx="2279697" cy="1306572"/>
            <a:chOff x="0" y="0"/>
            <a:chExt cx="3039597" cy="1742096"/>
          </a:xfrm>
        </p:grpSpPr>
        <p:grpSp>
          <p:nvGrpSpPr>
            <p:cNvPr name="Group 53" id="53"/>
            <p:cNvGrpSpPr/>
            <p:nvPr/>
          </p:nvGrpSpPr>
          <p:grpSpPr>
            <a:xfrm rot="0">
              <a:off x="0" y="0"/>
              <a:ext cx="3039597" cy="1742096"/>
              <a:chOff x="0" y="0"/>
              <a:chExt cx="1840445" cy="1054821"/>
            </a:xfrm>
          </p:grpSpPr>
          <p:sp>
            <p:nvSpPr>
              <p:cNvPr name="Freeform 54" id="54"/>
              <p:cNvSpPr/>
              <p:nvPr/>
            </p:nvSpPr>
            <p:spPr>
              <a:xfrm flipH="false" flipV="false" rot="0">
                <a:off x="0" y="0"/>
                <a:ext cx="1840445" cy="1054822"/>
              </a:xfrm>
              <a:custGeom>
                <a:avLst/>
                <a:gdLst/>
                <a:ahLst/>
                <a:cxnLst/>
                <a:rect r="r" b="b" t="t" l="l"/>
                <a:pathLst>
                  <a:path h="1054822" w="1840445">
                    <a:moveTo>
                      <a:pt x="1715985" y="1054821"/>
                    </a:moveTo>
                    <a:lnTo>
                      <a:pt x="124460" y="1054821"/>
                    </a:lnTo>
                    <a:cubicBezTo>
                      <a:pt x="55880" y="1054821"/>
                      <a:pt x="0" y="998942"/>
                      <a:pt x="0" y="93036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15985" y="0"/>
                    </a:lnTo>
                    <a:cubicBezTo>
                      <a:pt x="1784565" y="0"/>
                      <a:pt x="1840445" y="55880"/>
                      <a:pt x="1840445" y="124460"/>
                    </a:cubicBezTo>
                    <a:lnTo>
                      <a:pt x="1840445" y="930362"/>
                    </a:lnTo>
                    <a:cubicBezTo>
                      <a:pt x="1840445" y="998942"/>
                      <a:pt x="1784565" y="1054822"/>
                      <a:pt x="1715985" y="1054822"/>
                    </a:cubicBezTo>
                    <a:close/>
                  </a:path>
                </a:pathLst>
              </a:custGeom>
              <a:solidFill>
                <a:srgbClr val="43C466">
                  <a:alpha val="67843"/>
                </a:srgbClr>
              </a:solidFill>
            </p:spPr>
          </p:sp>
        </p:grpSp>
        <p:sp>
          <p:nvSpPr>
            <p:cNvPr name="TextBox 55" id="55"/>
            <p:cNvSpPr txBox="true"/>
            <p:nvPr/>
          </p:nvSpPr>
          <p:spPr>
            <a:xfrm rot="0">
              <a:off x="104665" y="300606"/>
              <a:ext cx="2817118" cy="1074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00"/>
                </a:lnSpc>
              </a:pPr>
              <a:r>
                <a:rPr lang="en-US" sz="5000">
                  <a:solidFill>
                    <a:srgbClr val="FFFFFF"/>
                  </a:solidFill>
                  <a:latin typeface="Antic"/>
                  <a:ea typeface="Antic"/>
                  <a:cs typeface="Antic"/>
                  <a:sym typeface="Antic"/>
                </a:rPr>
                <a:t>true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1901153" y="7188518"/>
            <a:ext cx="2279697" cy="1306572"/>
            <a:chOff x="0" y="0"/>
            <a:chExt cx="3039597" cy="1742096"/>
          </a:xfrm>
        </p:grpSpPr>
        <p:grpSp>
          <p:nvGrpSpPr>
            <p:cNvPr name="Group 57" id="57"/>
            <p:cNvGrpSpPr/>
            <p:nvPr/>
          </p:nvGrpSpPr>
          <p:grpSpPr>
            <a:xfrm rot="0">
              <a:off x="0" y="0"/>
              <a:ext cx="3039597" cy="1742096"/>
              <a:chOff x="0" y="0"/>
              <a:chExt cx="1840445" cy="1054821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1840445" cy="1054822"/>
              </a:xfrm>
              <a:custGeom>
                <a:avLst/>
                <a:gdLst/>
                <a:ahLst/>
                <a:cxnLst/>
                <a:rect r="r" b="b" t="t" l="l"/>
                <a:pathLst>
                  <a:path h="1054822" w="1840445">
                    <a:moveTo>
                      <a:pt x="1715985" y="1054821"/>
                    </a:moveTo>
                    <a:lnTo>
                      <a:pt x="124460" y="1054821"/>
                    </a:lnTo>
                    <a:cubicBezTo>
                      <a:pt x="55880" y="1054821"/>
                      <a:pt x="0" y="998942"/>
                      <a:pt x="0" y="93036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15985" y="0"/>
                    </a:lnTo>
                    <a:cubicBezTo>
                      <a:pt x="1784565" y="0"/>
                      <a:pt x="1840445" y="55880"/>
                      <a:pt x="1840445" y="124460"/>
                    </a:cubicBezTo>
                    <a:lnTo>
                      <a:pt x="1840445" y="930362"/>
                    </a:lnTo>
                    <a:cubicBezTo>
                      <a:pt x="1840445" y="998942"/>
                      <a:pt x="1784565" y="1054822"/>
                      <a:pt x="1715985" y="1054822"/>
                    </a:cubicBezTo>
                    <a:close/>
                  </a:path>
                </a:pathLst>
              </a:custGeom>
              <a:solidFill>
                <a:srgbClr val="43C466">
                  <a:alpha val="67843"/>
                </a:srgbClr>
              </a:solidFill>
            </p:spPr>
          </p:sp>
        </p:grpSp>
        <p:sp>
          <p:nvSpPr>
            <p:cNvPr name="TextBox 59" id="59"/>
            <p:cNvSpPr txBox="true"/>
            <p:nvPr/>
          </p:nvSpPr>
          <p:spPr>
            <a:xfrm rot="0">
              <a:off x="104665" y="300606"/>
              <a:ext cx="2817118" cy="1074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00"/>
                </a:lnSpc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4676549" y="5412545"/>
            <a:ext cx="2279697" cy="1306572"/>
            <a:chOff x="0" y="0"/>
            <a:chExt cx="3039597" cy="1742096"/>
          </a:xfrm>
        </p:grpSpPr>
        <p:grpSp>
          <p:nvGrpSpPr>
            <p:cNvPr name="Group 61" id="61"/>
            <p:cNvGrpSpPr/>
            <p:nvPr/>
          </p:nvGrpSpPr>
          <p:grpSpPr>
            <a:xfrm rot="0">
              <a:off x="0" y="0"/>
              <a:ext cx="3039597" cy="1742096"/>
              <a:chOff x="0" y="0"/>
              <a:chExt cx="1840445" cy="1054821"/>
            </a:xfrm>
          </p:grpSpPr>
          <p:sp>
            <p:nvSpPr>
              <p:cNvPr name="Freeform 62" id="62"/>
              <p:cNvSpPr/>
              <p:nvPr/>
            </p:nvSpPr>
            <p:spPr>
              <a:xfrm flipH="false" flipV="false" rot="0">
                <a:off x="0" y="0"/>
                <a:ext cx="1840445" cy="1054822"/>
              </a:xfrm>
              <a:custGeom>
                <a:avLst/>
                <a:gdLst/>
                <a:ahLst/>
                <a:cxnLst/>
                <a:rect r="r" b="b" t="t" l="l"/>
                <a:pathLst>
                  <a:path h="1054822" w="1840445">
                    <a:moveTo>
                      <a:pt x="1715985" y="1054821"/>
                    </a:moveTo>
                    <a:lnTo>
                      <a:pt x="124460" y="1054821"/>
                    </a:lnTo>
                    <a:cubicBezTo>
                      <a:pt x="55880" y="1054821"/>
                      <a:pt x="0" y="998942"/>
                      <a:pt x="0" y="93036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15985" y="0"/>
                    </a:lnTo>
                    <a:cubicBezTo>
                      <a:pt x="1784565" y="0"/>
                      <a:pt x="1840445" y="55880"/>
                      <a:pt x="1840445" y="124460"/>
                    </a:cubicBezTo>
                    <a:lnTo>
                      <a:pt x="1840445" y="930362"/>
                    </a:lnTo>
                    <a:cubicBezTo>
                      <a:pt x="1840445" y="998942"/>
                      <a:pt x="1784565" y="1054822"/>
                      <a:pt x="1715985" y="1054822"/>
                    </a:cubicBezTo>
                    <a:close/>
                  </a:path>
                </a:pathLst>
              </a:custGeom>
              <a:solidFill>
                <a:srgbClr val="43C466">
                  <a:alpha val="67843"/>
                </a:srgbClr>
              </a:solidFill>
            </p:spPr>
          </p:sp>
        </p:grpSp>
        <p:sp>
          <p:nvSpPr>
            <p:cNvPr name="TextBox 63" id="63"/>
            <p:cNvSpPr txBox="true"/>
            <p:nvPr/>
          </p:nvSpPr>
          <p:spPr>
            <a:xfrm rot="0">
              <a:off x="104665" y="300606"/>
              <a:ext cx="2817118" cy="1074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00"/>
                </a:lnSpc>
              </a:pPr>
              <a:r>
                <a:rPr lang="en-US" sz="5000">
                  <a:solidFill>
                    <a:srgbClr val="FFFFFF"/>
                  </a:solidFill>
                  <a:latin typeface="Antic"/>
                  <a:ea typeface="Antic"/>
                  <a:cs typeface="Antic"/>
                  <a:sym typeface="Antic"/>
                </a:rPr>
                <a:t>233...n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4676549" y="7188518"/>
            <a:ext cx="2279697" cy="1306572"/>
            <a:chOff x="0" y="0"/>
            <a:chExt cx="3039597" cy="1742096"/>
          </a:xfrm>
        </p:grpSpPr>
        <p:grpSp>
          <p:nvGrpSpPr>
            <p:cNvPr name="Group 65" id="65"/>
            <p:cNvGrpSpPr/>
            <p:nvPr/>
          </p:nvGrpSpPr>
          <p:grpSpPr>
            <a:xfrm rot="0">
              <a:off x="0" y="0"/>
              <a:ext cx="3039597" cy="1742096"/>
              <a:chOff x="0" y="0"/>
              <a:chExt cx="1840445" cy="1054821"/>
            </a:xfrm>
          </p:grpSpPr>
          <p:sp>
            <p:nvSpPr>
              <p:cNvPr name="Freeform 66" id="66"/>
              <p:cNvSpPr/>
              <p:nvPr/>
            </p:nvSpPr>
            <p:spPr>
              <a:xfrm flipH="false" flipV="false" rot="0">
                <a:off x="0" y="0"/>
                <a:ext cx="1840445" cy="1054822"/>
              </a:xfrm>
              <a:custGeom>
                <a:avLst/>
                <a:gdLst/>
                <a:ahLst/>
                <a:cxnLst/>
                <a:rect r="r" b="b" t="t" l="l"/>
                <a:pathLst>
                  <a:path h="1054822" w="1840445">
                    <a:moveTo>
                      <a:pt x="1715985" y="1054821"/>
                    </a:moveTo>
                    <a:lnTo>
                      <a:pt x="124460" y="1054821"/>
                    </a:lnTo>
                    <a:cubicBezTo>
                      <a:pt x="55880" y="1054821"/>
                      <a:pt x="0" y="998942"/>
                      <a:pt x="0" y="930361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715985" y="0"/>
                    </a:lnTo>
                    <a:cubicBezTo>
                      <a:pt x="1784565" y="0"/>
                      <a:pt x="1840445" y="55880"/>
                      <a:pt x="1840445" y="124460"/>
                    </a:cubicBezTo>
                    <a:lnTo>
                      <a:pt x="1840445" y="930362"/>
                    </a:lnTo>
                    <a:cubicBezTo>
                      <a:pt x="1840445" y="998942"/>
                      <a:pt x="1784565" y="1054822"/>
                      <a:pt x="1715985" y="1054822"/>
                    </a:cubicBezTo>
                    <a:close/>
                  </a:path>
                </a:pathLst>
              </a:custGeom>
              <a:solidFill>
                <a:srgbClr val="43C466">
                  <a:alpha val="67843"/>
                </a:srgbClr>
              </a:solidFill>
            </p:spPr>
          </p:sp>
        </p:grpSp>
        <p:sp>
          <p:nvSpPr>
            <p:cNvPr name="TextBox 67" id="67"/>
            <p:cNvSpPr txBox="true"/>
            <p:nvPr/>
          </p:nvSpPr>
          <p:spPr>
            <a:xfrm rot="0">
              <a:off x="104665" y="300606"/>
              <a:ext cx="2817118" cy="1074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00"/>
                </a:lnSpc>
              </a:pPr>
              <a:r>
                <a:rPr lang="en-US" sz="5000">
                  <a:solidFill>
                    <a:srgbClr val="FFFFFF"/>
                  </a:solidFill>
                  <a:latin typeface="Antic"/>
                  <a:ea typeface="Antic"/>
                  <a:cs typeface="Antic"/>
                  <a:sym typeface="Antic"/>
                </a:rPr>
                <a:t>{}, []</a:t>
              </a:r>
            </a:p>
          </p:txBody>
        </p:sp>
      </p:grpSp>
      <p:sp>
        <p:nvSpPr>
          <p:cNvPr name="TextBox 68" id="68"/>
          <p:cNvSpPr txBox="true"/>
          <p:nvPr/>
        </p:nvSpPr>
        <p:spPr>
          <a:xfrm rot="0">
            <a:off x="13326257" y="622935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April 4,</a:t>
            </a:r>
            <a:r>
              <a:rPr lang="en-US" sz="2400" u="none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2025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803021" y="382905"/>
            <a:ext cx="4681636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BSG + RAIN + ESRIG + DOME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Tech Bootcamp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2250"/>
            <a:ext cx="18288000" cy="10287000"/>
            <a:chOff x="0" y="0"/>
            <a:chExt cx="2036572" cy="20509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682742" cy="31873196"/>
            </a:xfrm>
            <a:custGeom>
              <a:avLst/>
              <a:gdLst/>
              <a:ahLst/>
              <a:cxnLst/>
              <a:rect r="r" b="b" t="t" l="l"/>
              <a:pathLst>
                <a:path h="31873196" w="56682742">
                  <a:moveTo>
                    <a:pt x="2914832" y="814060"/>
                  </a:moveTo>
                  <a:cubicBezTo>
                    <a:pt x="2914832" y="1263541"/>
                    <a:pt x="2262124" y="1628120"/>
                    <a:pt x="1457416" y="1628120"/>
                  </a:cubicBezTo>
                  <a:cubicBezTo>
                    <a:pt x="652708" y="1628120"/>
                    <a:pt x="0" y="1263541"/>
                    <a:pt x="0" y="814060"/>
                  </a:cubicBezTo>
                  <a:cubicBezTo>
                    <a:pt x="0" y="364579"/>
                    <a:pt x="652708" y="0"/>
                    <a:pt x="1457416" y="0"/>
                  </a:cubicBezTo>
                  <a:cubicBezTo>
                    <a:pt x="2262124" y="0"/>
                    <a:pt x="2914832" y="364579"/>
                    <a:pt x="2914832" y="814060"/>
                  </a:cubicBezTo>
                  <a:close/>
                  <a:moveTo>
                    <a:pt x="19380053" y="0"/>
                  </a:moveTo>
                  <a:cubicBezTo>
                    <a:pt x="18575345" y="0"/>
                    <a:pt x="17922638" y="364579"/>
                    <a:pt x="17922638" y="814060"/>
                  </a:cubicBezTo>
                  <a:cubicBezTo>
                    <a:pt x="17922638" y="1263541"/>
                    <a:pt x="18575345" y="1628120"/>
                    <a:pt x="19380053" y="1628120"/>
                  </a:cubicBezTo>
                  <a:cubicBezTo>
                    <a:pt x="20184760" y="1628120"/>
                    <a:pt x="20837468" y="1263541"/>
                    <a:pt x="20837468" y="814060"/>
                  </a:cubicBezTo>
                  <a:cubicBezTo>
                    <a:pt x="20837469" y="364579"/>
                    <a:pt x="20184762" y="0"/>
                    <a:pt x="19380053" y="0"/>
                  </a:cubicBezTo>
                  <a:close/>
                  <a:moveTo>
                    <a:pt x="37302691" y="0"/>
                  </a:moveTo>
                  <a:cubicBezTo>
                    <a:pt x="36497983" y="0"/>
                    <a:pt x="35845276" y="364579"/>
                    <a:pt x="35845276" y="814060"/>
                  </a:cubicBezTo>
                  <a:cubicBezTo>
                    <a:pt x="35845276" y="1263541"/>
                    <a:pt x="36497983" y="1628120"/>
                    <a:pt x="37302691" y="1628120"/>
                  </a:cubicBezTo>
                  <a:cubicBezTo>
                    <a:pt x="38107401" y="1628120"/>
                    <a:pt x="38760109" y="1263541"/>
                    <a:pt x="38760109" y="814060"/>
                  </a:cubicBezTo>
                  <a:cubicBezTo>
                    <a:pt x="38760105" y="364579"/>
                    <a:pt x="38107398" y="0"/>
                    <a:pt x="37302691" y="0"/>
                  </a:cubicBezTo>
                  <a:close/>
                  <a:moveTo>
                    <a:pt x="55225330" y="1628120"/>
                  </a:moveTo>
                  <a:cubicBezTo>
                    <a:pt x="56030037" y="1628120"/>
                    <a:pt x="56682742" y="1263541"/>
                    <a:pt x="56682742" y="814060"/>
                  </a:cubicBezTo>
                  <a:cubicBezTo>
                    <a:pt x="56682742" y="364579"/>
                    <a:pt x="56030037" y="0"/>
                    <a:pt x="55225330" y="0"/>
                  </a:cubicBezTo>
                  <a:cubicBezTo>
                    <a:pt x="54420616" y="0"/>
                    <a:pt x="53767912" y="364579"/>
                    <a:pt x="53767912" y="814060"/>
                  </a:cubicBezTo>
                  <a:cubicBezTo>
                    <a:pt x="53767912" y="1263541"/>
                    <a:pt x="54420622" y="1628120"/>
                    <a:pt x="55225330" y="1628120"/>
                  </a:cubicBezTo>
                  <a:close/>
                  <a:moveTo>
                    <a:pt x="1457416" y="10080859"/>
                  </a:moveTo>
                  <a:cubicBezTo>
                    <a:pt x="652708" y="10080859"/>
                    <a:pt x="0" y="10445438"/>
                    <a:pt x="0" y="10894919"/>
                  </a:cubicBezTo>
                  <a:cubicBezTo>
                    <a:pt x="0" y="11344401"/>
                    <a:pt x="652708" y="11708979"/>
                    <a:pt x="1457416" y="11708979"/>
                  </a:cubicBezTo>
                  <a:cubicBezTo>
                    <a:pt x="2262124" y="11708979"/>
                    <a:pt x="2914832" y="11344401"/>
                    <a:pt x="2914832" y="10894919"/>
                  </a:cubicBezTo>
                  <a:cubicBezTo>
                    <a:pt x="2914832" y="10445438"/>
                    <a:pt x="2262124" y="10080859"/>
                    <a:pt x="1457416" y="10080859"/>
                  </a:cubicBezTo>
                  <a:close/>
                  <a:moveTo>
                    <a:pt x="19380053" y="10080859"/>
                  </a:moveTo>
                  <a:cubicBezTo>
                    <a:pt x="18575345" y="10080859"/>
                    <a:pt x="17922638" y="10445438"/>
                    <a:pt x="17922638" y="10894919"/>
                  </a:cubicBezTo>
                  <a:cubicBezTo>
                    <a:pt x="17922638" y="11344401"/>
                    <a:pt x="18575345" y="11708979"/>
                    <a:pt x="19380053" y="11708979"/>
                  </a:cubicBezTo>
                  <a:cubicBezTo>
                    <a:pt x="20184760" y="11708979"/>
                    <a:pt x="20837468" y="11344401"/>
                    <a:pt x="20837468" y="10894919"/>
                  </a:cubicBezTo>
                  <a:cubicBezTo>
                    <a:pt x="20837469" y="10445438"/>
                    <a:pt x="20184762" y="10080859"/>
                    <a:pt x="19380053" y="10080859"/>
                  </a:cubicBezTo>
                  <a:close/>
                  <a:moveTo>
                    <a:pt x="37302691" y="10080859"/>
                  </a:moveTo>
                  <a:cubicBezTo>
                    <a:pt x="36497983" y="10080859"/>
                    <a:pt x="35845276" y="10445438"/>
                    <a:pt x="35845276" y="10894919"/>
                  </a:cubicBezTo>
                  <a:cubicBezTo>
                    <a:pt x="35845276" y="11344401"/>
                    <a:pt x="36497983" y="11708979"/>
                    <a:pt x="37302691" y="11708979"/>
                  </a:cubicBezTo>
                  <a:cubicBezTo>
                    <a:pt x="38107401" y="11708979"/>
                    <a:pt x="38760109" y="11344401"/>
                    <a:pt x="38760109" y="10894919"/>
                  </a:cubicBezTo>
                  <a:cubicBezTo>
                    <a:pt x="38760105" y="10445438"/>
                    <a:pt x="38107398" y="10080859"/>
                    <a:pt x="37302691" y="10080859"/>
                  </a:cubicBezTo>
                  <a:close/>
                  <a:moveTo>
                    <a:pt x="55225330" y="10080859"/>
                  </a:moveTo>
                  <a:cubicBezTo>
                    <a:pt x="54420616" y="10080859"/>
                    <a:pt x="53767912" y="10445438"/>
                    <a:pt x="53767912" y="10894919"/>
                  </a:cubicBezTo>
                  <a:cubicBezTo>
                    <a:pt x="53767912" y="11344401"/>
                    <a:pt x="54420616" y="11708979"/>
                    <a:pt x="55225330" y="11708979"/>
                  </a:cubicBezTo>
                  <a:cubicBezTo>
                    <a:pt x="56030037" y="11708979"/>
                    <a:pt x="56682742" y="11344401"/>
                    <a:pt x="56682742" y="10894919"/>
                  </a:cubicBezTo>
                  <a:cubicBezTo>
                    <a:pt x="56682742" y="10445438"/>
                    <a:pt x="56030037" y="10080859"/>
                    <a:pt x="55225330" y="10080859"/>
                  </a:cubicBezTo>
                  <a:close/>
                  <a:moveTo>
                    <a:pt x="1457416" y="20164216"/>
                  </a:moveTo>
                  <a:cubicBezTo>
                    <a:pt x="652708" y="20164216"/>
                    <a:pt x="0" y="20528795"/>
                    <a:pt x="0" y="20978276"/>
                  </a:cubicBezTo>
                  <a:cubicBezTo>
                    <a:pt x="0" y="21427756"/>
                    <a:pt x="652708" y="21792335"/>
                    <a:pt x="1457416" y="21792335"/>
                  </a:cubicBezTo>
                  <a:cubicBezTo>
                    <a:pt x="2262124" y="21792335"/>
                    <a:pt x="2914832" y="21427756"/>
                    <a:pt x="2914832" y="20978276"/>
                  </a:cubicBezTo>
                  <a:cubicBezTo>
                    <a:pt x="2914832" y="20528795"/>
                    <a:pt x="2262124" y="20164216"/>
                    <a:pt x="1457416" y="20164216"/>
                  </a:cubicBezTo>
                  <a:close/>
                  <a:moveTo>
                    <a:pt x="19380053" y="20164216"/>
                  </a:moveTo>
                  <a:cubicBezTo>
                    <a:pt x="18575345" y="20164216"/>
                    <a:pt x="17922638" y="20528795"/>
                    <a:pt x="17922638" y="20978276"/>
                  </a:cubicBezTo>
                  <a:cubicBezTo>
                    <a:pt x="17922638" y="21427756"/>
                    <a:pt x="18575345" y="21792335"/>
                    <a:pt x="19380053" y="21792335"/>
                  </a:cubicBezTo>
                  <a:cubicBezTo>
                    <a:pt x="20184760" y="21792335"/>
                    <a:pt x="20837468" y="21427756"/>
                    <a:pt x="20837468" y="20978276"/>
                  </a:cubicBezTo>
                  <a:cubicBezTo>
                    <a:pt x="20837469" y="20528795"/>
                    <a:pt x="20184762" y="20164216"/>
                    <a:pt x="19380053" y="20164216"/>
                  </a:cubicBezTo>
                  <a:close/>
                  <a:moveTo>
                    <a:pt x="37302691" y="20164216"/>
                  </a:moveTo>
                  <a:cubicBezTo>
                    <a:pt x="36497983" y="20164216"/>
                    <a:pt x="35845276" y="20528795"/>
                    <a:pt x="35845276" y="20978276"/>
                  </a:cubicBezTo>
                  <a:cubicBezTo>
                    <a:pt x="35845276" y="21427756"/>
                    <a:pt x="36497983" y="21792335"/>
                    <a:pt x="37302691" y="21792335"/>
                  </a:cubicBezTo>
                  <a:cubicBezTo>
                    <a:pt x="38107401" y="21792335"/>
                    <a:pt x="38760109" y="21427756"/>
                    <a:pt x="38760109" y="20978276"/>
                  </a:cubicBezTo>
                  <a:cubicBezTo>
                    <a:pt x="38760105" y="20528795"/>
                    <a:pt x="38107398" y="20164216"/>
                    <a:pt x="37302691" y="20164216"/>
                  </a:cubicBezTo>
                  <a:close/>
                  <a:moveTo>
                    <a:pt x="55225330" y="20164216"/>
                  </a:moveTo>
                  <a:cubicBezTo>
                    <a:pt x="54420616" y="20164216"/>
                    <a:pt x="53767912" y="20528795"/>
                    <a:pt x="53767912" y="20978276"/>
                  </a:cubicBezTo>
                  <a:cubicBezTo>
                    <a:pt x="53767912" y="21427756"/>
                    <a:pt x="54420616" y="21792335"/>
                    <a:pt x="55225330" y="21792335"/>
                  </a:cubicBezTo>
                  <a:cubicBezTo>
                    <a:pt x="56030037" y="21792335"/>
                    <a:pt x="56682742" y="21427756"/>
                    <a:pt x="56682742" y="20978276"/>
                  </a:cubicBezTo>
                  <a:cubicBezTo>
                    <a:pt x="56682742" y="20528795"/>
                    <a:pt x="56030037" y="20164216"/>
                    <a:pt x="55225330" y="20164216"/>
                  </a:cubicBezTo>
                  <a:close/>
                  <a:moveTo>
                    <a:pt x="1457416" y="30245075"/>
                  </a:moveTo>
                  <a:cubicBezTo>
                    <a:pt x="652708" y="30245075"/>
                    <a:pt x="0" y="30609654"/>
                    <a:pt x="0" y="31059137"/>
                  </a:cubicBezTo>
                  <a:cubicBezTo>
                    <a:pt x="0" y="31508616"/>
                    <a:pt x="652708" y="31873196"/>
                    <a:pt x="1457416" y="31873196"/>
                  </a:cubicBezTo>
                  <a:cubicBezTo>
                    <a:pt x="2262124" y="31873196"/>
                    <a:pt x="2914832" y="31508616"/>
                    <a:pt x="2914832" y="31059137"/>
                  </a:cubicBezTo>
                  <a:cubicBezTo>
                    <a:pt x="2914832" y="30609654"/>
                    <a:pt x="2262124" y="30245075"/>
                    <a:pt x="1457416" y="30245075"/>
                  </a:cubicBezTo>
                  <a:close/>
                  <a:moveTo>
                    <a:pt x="19380053" y="30245075"/>
                  </a:moveTo>
                  <a:cubicBezTo>
                    <a:pt x="18575345" y="30245075"/>
                    <a:pt x="17922638" y="30609654"/>
                    <a:pt x="17922638" y="31059137"/>
                  </a:cubicBezTo>
                  <a:cubicBezTo>
                    <a:pt x="17922638" y="31508616"/>
                    <a:pt x="18575345" y="31873196"/>
                    <a:pt x="19380053" y="31873196"/>
                  </a:cubicBezTo>
                  <a:cubicBezTo>
                    <a:pt x="20184760" y="31873196"/>
                    <a:pt x="20837468" y="31508616"/>
                    <a:pt x="20837468" y="31059137"/>
                  </a:cubicBezTo>
                  <a:cubicBezTo>
                    <a:pt x="20837469" y="30609654"/>
                    <a:pt x="20184762" y="30245075"/>
                    <a:pt x="19380053" y="30245075"/>
                  </a:cubicBezTo>
                  <a:close/>
                  <a:moveTo>
                    <a:pt x="37302691" y="30245075"/>
                  </a:moveTo>
                  <a:cubicBezTo>
                    <a:pt x="36497983" y="30245075"/>
                    <a:pt x="35845276" y="30609654"/>
                    <a:pt x="35845276" y="31059137"/>
                  </a:cubicBezTo>
                  <a:cubicBezTo>
                    <a:pt x="35845276" y="31508616"/>
                    <a:pt x="36497983" y="31873196"/>
                    <a:pt x="37302691" y="31873196"/>
                  </a:cubicBezTo>
                  <a:cubicBezTo>
                    <a:pt x="38107401" y="31873196"/>
                    <a:pt x="38760109" y="31508616"/>
                    <a:pt x="38760109" y="31059137"/>
                  </a:cubicBezTo>
                  <a:cubicBezTo>
                    <a:pt x="38760105" y="30609654"/>
                    <a:pt x="38107398" y="30245075"/>
                    <a:pt x="37302691" y="30245075"/>
                  </a:cubicBezTo>
                  <a:close/>
                  <a:moveTo>
                    <a:pt x="55225330" y="30245075"/>
                  </a:moveTo>
                  <a:cubicBezTo>
                    <a:pt x="54420616" y="30245075"/>
                    <a:pt x="53767912" y="30609654"/>
                    <a:pt x="53767912" y="31059137"/>
                  </a:cubicBezTo>
                  <a:cubicBezTo>
                    <a:pt x="53767912" y="31508616"/>
                    <a:pt x="54420616" y="31873196"/>
                    <a:pt x="55225330" y="31873196"/>
                  </a:cubicBezTo>
                  <a:cubicBezTo>
                    <a:pt x="56030037" y="31873196"/>
                    <a:pt x="56682742" y="31508616"/>
                    <a:pt x="56682742" y="31059137"/>
                  </a:cubicBezTo>
                  <a:cubicBezTo>
                    <a:pt x="56682742" y="30609654"/>
                    <a:pt x="56030037" y="30245075"/>
                    <a:pt x="55225330" y="30245075"/>
                  </a:cubicBezTo>
                  <a:close/>
                </a:path>
              </a:pathLst>
            </a:custGeom>
            <a:solidFill>
              <a:srgbClr val="000000">
                <a:alpha val="8627"/>
              </a:srgbClr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558675" y="2629145"/>
            <a:ext cx="7128251" cy="2500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99"/>
              </a:lnSpc>
            </a:pPr>
            <a:r>
              <a:rPr lang="en-US" sz="9599" spc="-95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Variables </a:t>
            </a:r>
          </a:p>
          <a:p>
            <a:pPr algn="l" marL="0" indent="0" lvl="0">
              <a:lnSpc>
                <a:spcPts val="9600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803021" y="4090081"/>
            <a:ext cx="6702794" cy="1039183"/>
            <a:chOff x="0" y="0"/>
            <a:chExt cx="25105147" cy="38922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2390" y="72390"/>
              <a:ext cx="24960367" cy="3747453"/>
            </a:xfrm>
            <a:custGeom>
              <a:avLst/>
              <a:gdLst/>
              <a:ahLst/>
              <a:cxnLst/>
              <a:rect r="r" b="b" t="t" l="l"/>
              <a:pathLst>
                <a:path h="3747453" w="24960367">
                  <a:moveTo>
                    <a:pt x="0" y="0"/>
                  </a:moveTo>
                  <a:lnTo>
                    <a:pt x="24960367" y="0"/>
                  </a:lnTo>
                  <a:lnTo>
                    <a:pt x="24960367" y="3747453"/>
                  </a:lnTo>
                  <a:lnTo>
                    <a:pt x="0" y="37474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105148" cy="3892233"/>
            </a:xfrm>
            <a:custGeom>
              <a:avLst/>
              <a:gdLst/>
              <a:ahLst/>
              <a:cxnLst/>
              <a:rect r="r" b="b" t="t" l="l"/>
              <a:pathLst>
                <a:path h="3892233" w="25105148">
                  <a:moveTo>
                    <a:pt x="24960368" y="3747453"/>
                  </a:moveTo>
                  <a:lnTo>
                    <a:pt x="25105148" y="3747453"/>
                  </a:lnTo>
                  <a:lnTo>
                    <a:pt x="25105148" y="3892233"/>
                  </a:lnTo>
                  <a:lnTo>
                    <a:pt x="24960368" y="3892233"/>
                  </a:lnTo>
                  <a:lnTo>
                    <a:pt x="24960368" y="3747453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747453"/>
                  </a:lnTo>
                  <a:lnTo>
                    <a:pt x="0" y="3747453"/>
                  </a:lnTo>
                  <a:lnTo>
                    <a:pt x="0" y="144780"/>
                  </a:lnTo>
                  <a:close/>
                  <a:moveTo>
                    <a:pt x="0" y="3747453"/>
                  </a:moveTo>
                  <a:lnTo>
                    <a:pt x="144780" y="3747453"/>
                  </a:lnTo>
                  <a:lnTo>
                    <a:pt x="144780" y="3892233"/>
                  </a:lnTo>
                  <a:lnTo>
                    <a:pt x="0" y="3892233"/>
                  </a:lnTo>
                  <a:lnTo>
                    <a:pt x="0" y="3747453"/>
                  </a:lnTo>
                  <a:close/>
                  <a:moveTo>
                    <a:pt x="24960368" y="144780"/>
                  </a:moveTo>
                  <a:lnTo>
                    <a:pt x="25105148" y="144780"/>
                  </a:lnTo>
                  <a:lnTo>
                    <a:pt x="25105148" y="3747453"/>
                  </a:lnTo>
                  <a:lnTo>
                    <a:pt x="24960368" y="3747453"/>
                  </a:lnTo>
                  <a:lnTo>
                    <a:pt x="24960368" y="144780"/>
                  </a:lnTo>
                  <a:close/>
                  <a:moveTo>
                    <a:pt x="144780" y="3747453"/>
                  </a:moveTo>
                  <a:lnTo>
                    <a:pt x="24960368" y="3747453"/>
                  </a:lnTo>
                  <a:lnTo>
                    <a:pt x="24960368" y="3892233"/>
                  </a:lnTo>
                  <a:lnTo>
                    <a:pt x="144780" y="3892233"/>
                  </a:lnTo>
                  <a:lnTo>
                    <a:pt x="144780" y="3747453"/>
                  </a:lnTo>
                  <a:close/>
                  <a:moveTo>
                    <a:pt x="24960368" y="0"/>
                  </a:moveTo>
                  <a:lnTo>
                    <a:pt x="25105148" y="0"/>
                  </a:lnTo>
                  <a:lnTo>
                    <a:pt x="25105148" y="144780"/>
                  </a:lnTo>
                  <a:lnTo>
                    <a:pt x="24960368" y="144780"/>
                  </a:lnTo>
                  <a:lnTo>
                    <a:pt x="2496036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4960368" y="0"/>
                  </a:lnTo>
                  <a:lnTo>
                    <a:pt x="2496036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58675" y="4094895"/>
            <a:ext cx="6716306" cy="825580"/>
            <a:chOff x="0" y="0"/>
            <a:chExt cx="60669328" cy="74575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2390" y="72390"/>
              <a:ext cx="60524550" cy="7312796"/>
            </a:xfrm>
            <a:custGeom>
              <a:avLst/>
              <a:gdLst/>
              <a:ahLst/>
              <a:cxnLst/>
              <a:rect r="r" b="b" t="t" l="l"/>
              <a:pathLst>
                <a:path h="7312796" w="60524550">
                  <a:moveTo>
                    <a:pt x="0" y="0"/>
                  </a:moveTo>
                  <a:lnTo>
                    <a:pt x="60524550" y="0"/>
                  </a:lnTo>
                  <a:lnTo>
                    <a:pt x="60524550" y="7312796"/>
                  </a:lnTo>
                  <a:lnTo>
                    <a:pt x="0" y="7312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0669326" cy="7457576"/>
            </a:xfrm>
            <a:custGeom>
              <a:avLst/>
              <a:gdLst/>
              <a:ahLst/>
              <a:cxnLst/>
              <a:rect r="r" b="b" t="t" l="l"/>
              <a:pathLst>
                <a:path h="7457576" w="60669326">
                  <a:moveTo>
                    <a:pt x="60524548" y="7312796"/>
                  </a:moveTo>
                  <a:lnTo>
                    <a:pt x="60669326" y="7312796"/>
                  </a:lnTo>
                  <a:lnTo>
                    <a:pt x="60669326" y="7457576"/>
                  </a:lnTo>
                  <a:lnTo>
                    <a:pt x="60524548" y="7457576"/>
                  </a:lnTo>
                  <a:lnTo>
                    <a:pt x="60524548" y="731279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7312796"/>
                  </a:lnTo>
                  <a:lnTo>
                    <a:pt x="0" y="7312796"/>
                  </a:lnTo>
                  <a:lnTo>
                    <a:pt x="0" y="144780"/>
                  </a:lnTo>
                  <a:close/>
                  <a:moveTo>
                    <a:pt x="0" y="7312796"/>
                  </a:moveTo>
                  <a:lnTo>
                    <a:pt x="144780" y="7312796"/>
                  </a:lnTo>
                  <a:lnTo>
                    <a:pt x="144780" y="7457576"/>
                  </a:lnTo>
                  <a:lnTo>
                    <a:pt x="0" y="7457576"/>
                  </a:lnTo>
                  <a:lnTo>
                    <a:pt x="0" y="7312796"/>
                  </a:lnTo>
                  <a:close/>
                  <a:moveTo>
                    <a:pt x="60524548" y="144780"/>
                  </a:moveTo>
                  <a:lnTo>
                    <a:pt x="60669326" y="144780"/>
                  </a:lnTo>
                  <a:lnTo>
                    <a:pt x="60669326" y="7312796"/>
                  </a:lnTo>
                  <a:lnTo>
                    <a:pt x="60524548" y="7312796"/>
                  </a:lnTo>
                  <a:lnTo>
                    <a:pt x="60524548" y="144780"/>
                  </a:lnTo>
                  <a:close/>
                  <a:moveTo>
                    <a:pt x="144780" y="7312796"/>
                  </a:moveTo>
                  <a:lnTo>
                    <a:pt x="60524548" y="7312796"/>
                  </a:lnTo>
                  <a:lnTo>
                    <a:pt x="60524548" y="7457576"/>
                  </a:lnTo>
                  <a:lnTo>
                    <a:pt x="144780" y="7457576"/>
                  </a:lnTo>
                  <a:lnTo>
                    <a:pt x="144780" y="7312796"/>
                  </a:lnTo>
                  <a:close/>
                  <a:moveTo>
                    <a:pt x="60524548" y="0"/>
                  </a:moveTo>
                  <a:lnTo>
                    <a:pt x="60669326" y="0"/>
                  </a:lnTo>
                  <a:lnTo>
                    <a:pt x="60669326" y="144780"/>
                  </a:lnTo>
                  <a:lnTo>
                    <a:pt x="60524548" y="144780"/>
                  </a:lnTo>
                  <a:lnTo>
                    <a:pt x="6052454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524548" y="0"/>
                  </a:lnTo>
                  <a:lnTo>
                    <a:pt x="6052454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803021" y="4227650"/>
            <a:ext cx="6702794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A named container that stores a value.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803021" y="5530075"/>
            <a:ext cx="4125855" cy="1250915"/>
            <a:chOff x="0" y="0"/>
            <a:chExt cx="5501140" cy="1667886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5501140" cy="1667886"/>
              <a:chOff x="0" y="0"/>
              <a:chExt cx="17618606" cy="534177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218440"/>
                <a:ext cx="17617337" cy="5123330"/>
              </a:xfrm>
              <a:custGeom>
                <a:avLst/>
                <a:gdLst/>
                <a:ahLst/>
                <a:cxnLst/>
                <a:rect r="r" b="b" t="t" l="l"/>
                <a:pathLst>
                  <a:path h="5123330" w="17617337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146299"/>
                    </a:cubicBezTo>
                    <a:cubicBezTo>
                      <a:pt x="2540" y="2995322"/>
                      <a:pt x="7620" y="3942230"/>
                      <a:pt x="7620" y="4202580"/>
                    </a:cubicBezTo>
                    <a:cubicBezTo>
                      <a:pt x="7620" y="4396890"/>
                      <a:pt x="16510" y="4795671"/>
                      <a:pt x="21590" y="4987440"/>
                    </a:cubicBezTo>
                    <a:lnTo>
                      <a:pt x="130810" y="5101740"/>
                    </a:lnTo>
                    <a:cubicBezTo>
                      <a:pt x="275590" y="5109360"/>
                      <a:pt x="543560" y="5123330"/>
                      <a:pt x="793750" y="5123330"/>
                    </a:cubicBezTo>
                    <a:lnTo>
                      <a:pt x="17617337" y="5123330"/>
                    </a:lnTo>
                    <a:lnTo>
                      <a:pt x="17617337" y="893637"/>
                    </a:lnTo>
                    <a:cubicBezTo>
                      <a:pt x="17617337" y="323850"/>
                      <a:pt x="17608446" y="46990"/>
                      <a:pt x="17608446" y="46990"/>
                    </a:cubicBezTo>
                    <a:cubicBezTo>
                      <a:pt x="17453507" y="26670"/>
                      <a:pt x="17297296" y="16510"/>
                      <a:pt x="17139816" y="17780"/>
                    </a:cubicBezTo>
                    <a:cubicBezTo>
                      <a:pt x="16866766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21590" y="0"/>
                <a:ext cx="17128386" cy="5321450"/>
              </a:xfrm>
              <a:custGeom>
                <a:avLst/>
                <a:gdLst/>
                <a:ahLst/>
                <a:cxnLst/>
                <a:rect r="r" b="b" t="t" l="l"/>
                <a:pathLst>
                  <a:path h="5321450" w="17128386">
                    <a:moveTo>
                      <a:pt x="0" y="5207150"/>
                    </a:moveTo>
                    <a:lnTo>
                      <a:pt x="109220" y="5321450"/>
                    </a:lnTo>
                    <a:lnTo>
                      <a:pt x="123190" y="5188100"/>
                    </a:lnTo>
                    <a:lnTo>
                      <a:pt x="0" y="5207150"/>
                    </a:lnTo>
                    <a:close/>
                    <a:moveTo>
                      <a:pt x="15929506" y="106680"/>
                    </a:moveTo>
                    <a:cubicBezTo>
                      <a:pt x="15929506" y="106680"/>
                      <a:pt x="16347336" y="64770"/>
                      <a:pt x="16484497" y="55880"/>
                    </a:cubicBezTo>
                    <a:cubicBezTo>
                      <a:pt x="16621656" y="46990"/>
                      <a:pt x="17101717" y="0"/>
                      <a:pt x="17101717" y="0"/>
                    </a:cubicBezTo>
                    <a:cubicBezTo>
                      <a:pt x="17095367" y="41910"/>
                      <a:pt x="17094097" y="86360"/>
                      <a:pt x="17099176" y="128270"/>
                    </a:cubicBezTo>
                    <a:cubicBezTo>
                      <a:pt x="17105526" y="167640"/>
                      <a:pt x="17108067" y="208280"/>
                      <a:pt x="17106797" y="248920"/>
                    </a:cubicBezTo>
                    <a:lnTo>
                      <a:pt x="17128386" y="318770"/>
                    </a:lnTo>
                    <a:lnTo>
                      <a:pt x="17118226" y="419100"/>
                    </a:lnTo>
                    <a:cubicBezTo>
                      <a:pt x="17118226" y="419100"/>
                      <a:pt x="16367656" y="454660"/>
                      <a:pt x="16230497" y="471170"/>
                    </a:cubicBezTo>
                    <a:cubicBezTo>
                      <a:pt x="16093336" y="487680"/>
                      <a:pt x="15888867" y="486410"/>
                      <a:pt x="15888867" y="486410"/>
                    </a:cubicBezTo>
                    <a:cubicBezTo>
                      <a:pt x="15888867" y="486410"/>
                      <a:pt x="15881247" y="365760"/>
                      <a:pt x="15893947" y="322580"/>
                    </a:cubicBezTo>
                    <a:cubicBezTo>
                      <a:pt x="15904106" y="288290"/>
                      <a:pt x="15907917" y="251460"/>
                      <a:pt x="15902836" y="214630"/>
                    </a:cubicBezTo>
                    <a:cubicBezTo>
                      <a:pt x="15902836" y="186690"/>
                      <a:pt x="15929506" y="106680"/>
                      <a:pt x="15929506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724729" y="468306"/>
              <a:ext cx="4051682" cy="8077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729"/>
                </a:lnSpc>
              </a:pPr>
              <a:r>
                <a:rPr lang="en-US" sz="4077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var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820117" y="5530075"/>
            <a:ext cx="3733617" cy="1227171"/>
            <a:chOff x="0" y="0"/>
            <a:chExt cx="4978157" cy="1636228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4978157" cy="1636228"/>
              <a:chOff x="0" y="0"/>
              <a:chExt cx="16252114" cy="5341771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218440"/>
                <a:ext cx="16250844" cy="5123330"/>
              </a:xfrm>
              <a:custGeom>
                <a:avLst/>
                <a:gdLst/>
                <a:ahLst/>
                <a:cxnLst/>
                <a:rect r="r" b="b" t="t" l="l"/>
                <a:pathLst>
                  <a:path h="5123330" w="16250844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146299"/>
                    </a:cubicBezTo>
                    <a:cubicBezTo>
                      <a:pt x="2540" y="2995322"/>
                      <a:pt x="7620" y="3942230"/>
                      <a:pt x="7620" y="4202580"/>
                    </a:cubicBezTo>
                    <a:cubicBezTo>
                      <a:pt x="7620" y="4396890"/>
                      <a:pt x="16510" y="4795671"/>
                      <a:pt x="21590" y="4987440"/>
                    </a:cubicBezTo>
                    <a:lnTo>
                      <a:pt x="130810" y="5101740"/>
                    </a:lnTo>
                    <a:cubicBezTo>
                      <a:pt x="275590" y="5109360"/>
                      <a:pt x="543560" y="5123330"/>
                      <a:pt x="793750" y="5123330"/>
                    </a:cubicBezTo>
                    <a:lnTo>
                      <a:pt x="16250844" y="5123330"/>
                    </a:lnTo>
                    <a:lnTo>
                      <a:pt x="16250844" y="893637"/>
                    </a:lnTo>
                    <a:cubicBezTo>
                      <a:pt x="16250844" y="323850"/>
                      <a:pt x="16241954" y="46990"/>
                      <a:pt x="16241954" y="46990"/>
                    </a:cubicBezTo>
                    <a:cubicBezTo>
                      <a:pt x="16087013" y="26670"/>
                      <a:pt x="15930804" y="16510"/>
                      <a:pt x="15773324" y="17780"/>
                    </a:cubicBezTo>
                    <a:cubicBezTo>
                      <a:pt x="15500274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20" id="20"/>
              <p:cNvSpPr/>
              <p:nvPr/>
            </p:nvSpPr>
            <p:spPr>
              <a:xfrm flipH="false" flipV="false" rot="0">
                <a:off x="21590" y="0"/>
                <a:ext cx="15761893" cy="5321450"/>
              </a:xfrm>
              <a:custGeom>
                <a:avLst/>
                <a:gdLst/>
                <a:ahLst/>
                <a:cxnLst/>
                <a:rect r="r" b="b" t="t" l="l"/>
                <a:pathLst>
                  <a:path h="5321450" w="15761893">
                    <a:moveTo>
                      <a:pt x="0" y="5207150"/>
                    </a:moveTo>
                    <a:lnTo>
                      <a:pt x="109220" y="5321450"/>
                    </a:lnTo>
                    <a:lnTo>
                      <a:pt x="123190" y="5188100"/>
                    </a:lnTo>
                    <a:lnTo>
                      <a:pt x="0" y="5207150"/>
                    </a:lnTo>
                    <a:close/>
                    <a:moveTo>
                      <a:pt x="14563014" y="106680"/>
                    </a:moveTo>
                    <a:cubicBezTo>
                      <a:pt x="14563014" y="106680"/>
                      <a:pt x="14980843" y="64770"/>
                      <a:pt x="15118004" y="55880"/>
                    </a:cubicBezTo>
                    <a:cubicBezTo>
                      <a:pt x="15255164" y="46990"/>
                      <a:pt x="15735223" y="0"/>
                      <a:pt x="15735223" y="0"/>
                    </a:cubicBezTo>
                    <a:cubicBezTo>
                      <a:pt x="15728873" y="41910"/>
                      <a:pt x="15727604" y="86360"/>
                      <a:pt x="15732684" y="128270"/>
                    </a:cubicBezTo>
                    <a:cubicBezTo>
                      <a:pt x="15739034" y="167640"/>
                      <a:pt x="15741573" y="208280"/>
                      <a:pt x="15740304" y="248920"/>
                    </a:cubicBezTo>
                    <a:lnTo>
                      <a:pt x="15761893" y="318770"/>
                    </a:lnTo>
                    <a:lnTo>
                      <a:pt x="15751734" y="419100"/>
                    </a:lnTo>
                    <a:cubicBezTo>
                      <a:pt x="15751734" y="419100"/>
                      <a:pt x="15001164" y="454660"/>
                      <a:pt x="14864004" y="471170"/>
                    </a:cubicBezTo>
                    <a:cubicBezTo>
                      <a:pt x="14726843" y="487680"/>
                      <a:pt x="14522373" y="486410"/>
                      <a:pt x="14522373" y="486410"/>
                    </a:cubicBezTo>
                    <a:cubicBezTo>
                      <a:pt x="14522373" y="486410"/>
                      <a:pt x="14514754" y="365760"/>
                      <a:pt x="14527454" y="322580"/>
                    </a:cubicBezTo>
                    <a:cubicBezTo>
                      <a:pt x="14537614" y="288290"/>
                      <a:pt x="14541423" y="251460"/>
                      <a:pt x="14536343" y="214630"/>
                    </a:cubicBezTo>
                    <a:cubicBezTo>
                      <a:pt x="14536343" y="186690"/>
                      <a:pt x="14563014" y="106680"/>
                      <a:pt x="14563014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655830" y="459598"/>
              <a:ext cx="3666496" cy="7922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39"/>
                </a:lnSpc>
              </a:pPr>
              <a:r>
                <a:rPr lang="en-US" sz="3999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let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803021" y="7390590"/>
            <a:ext cx="8750714" cy="1227171"/>
            <a:chOff x="0" y="0"/>
            <a:chExt cx="11667618" cy="1636228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11667618" cy="1636228"/>
              <a:chOff x="0" y="0"/>
              <a:chExt cx="38091100" cy="5341771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218440"/>
                <a:ext cx="38089830" cy="5123330"/>
              </a:xfrm>
              <a:custGeom>
                <a:avLst/>
                <a:gdLst/>
                <a:ahLst/>
                <a:cxnLst/>
                <a:rect r="r" b="b" t="t" l="l"/>
                <a:pathLst>
                  <a:path h="5123330" w="38089830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146299"/>
                    </a:cubicBezTo>
                    <a:cubicBezTo>
                      <a:pt x="2540" y="2995322"/>
                      <a:pt x="7620" y="3942230"/>
                      <a:pt x="7620" y="4202580"/>
                    </a:cubicBezTo>
                    <a:cubicBezTo>
                      <a:pt x="7620" y="4396890"/>
                      <a:pt x="16510" y="4795671"/>
                      <a:pt x="21590" y="4987440"/>
                    </a:cubicBezTo>
                    <a:lnTo>
                      <a:pt x="130810" y="5101740"/>
                    </a:lnTo>
                    <a:cubicBezTo>
                      <a:pt x="275590" y="5109360"/>
                      <a:pt x="543560" y="5123330"/>
                      <a:pt x="793750" y="5123330"/>
                    </a:cubicBezTo>
                    <a:lnTo>
                      <a:pt x="38089830" y="5123330"/>
                    </a:lnTo>
                    <a:lnTo>
                      <a:pt x="38089830" y="893637"/>
                    </a:lnTo>
                    <a:cubicBezTo>
                      <a:pt x="38089830" y="323850"/>
                      <a:pt x="38080941" y="46990"/>
                      <a:pt x="38080941" y="46990"/>
                    </a:cubicBezTo>
                    <a:cubicBezTo>
                      <a:pt x="37926001" y="26670"/>
                      <a:pt x="37769791" y="16510"/>
                      <a:pt x="37612309" y="17780"/>
                    </a:cubicBezTo>
                    <a:cubicBezTo>
                      <a:pt x="37339259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21590" y="0"/>
                <a:ext cx="37600879" cy="5321450"/>
              </a:xfrm>
              <a:custGeom>
                <a:avLst/>
                <a:gdLst/>
                <a:ahLst/>
                <a:cxnLst/>
                <a:rect r="r" b="b" t="t" l="l"/>
                <a:pathLst>
                  <a:path h="5321450" w="37600879">
                    <a:moveTo>
                      <a:pt x="0" y="5207150"/>
                    </a:moveTo>
                    <a:lnTo>
                      <a:pt x="109220" y="5321450"/>
                    </a:lnTo>
                    <a:lnTo>
                      <a:pt x="123190" y="5188100"/>
                    </a:lnTo>
                    <a:lnTo>
                      <a:pt x="0" y="5207150"/>
                    </a:lnTo>
                    <a:close/>
                    <a:moveTo>
                      <a:pt x="36402001" y="106680"/>
                    </a:moveTo>
                    <a:cubicBezTo>
                      <a:pt x="36402001" y="106680"/>
                      <a:pt x="36819829" y="64770"/>
                      <a:pt x="36956990" y="55880"/>
                    </a:cubicBezTo>
                    <a:cubicBezTo>
                      <a:pt x="37094151" y="46990"/>
                      <a:pt x="37574211" y="0"/>
                      <a:pt x="37574211" y="0"/>
                    </a:cubicBezTo>
                    <a:cubicBezTo>
                      <a:pt x="37567861" y="41910"/>
                      <a:pt x="37566590" y="86360"/>
                      <a:pt x="37571669" y="128270"/>
                    </a:cubicBezTo>
                    <a:cubicBezTo>
                      <a:pt x="37578019" y="167640"/>
                      <a:pt x="37580561" y="208280"/>
                      <a:pt x="37579290" y="248920"/>
                    </a:cubicBezTo>
                    <a:lnTo>
                      <a:pt x="37600879" y="318770"/>
                    </a:lnTo>
                    <a:lnTo>
                      <a:pt x="37590719" y="419100"/>
                    </a:lnTo>
                    <a:cubicBezTo>
                      <a:pt x="37590719" y="419100"/>
                      <a:pt x="36840151" y="454660"/>
                      <a:pt x="36702990" y="471170"/>
                    </a:cubicBezTo>
                    <a:cubicBezTo>
                      <a:pt x="36565829" y="487680"/>
                      <a:pt x="36361361" y="486410"/>
                      <a:pt x="36361361" y="486410"/>
                    </a:cubicBezTo>
                    <a:cubicBezTo>
                      <a:pt x="36361361" y="486410"/>
                      <a:pt x="36353740" y="365760"/>
                      <a:pt x="36366440" y="322580"/>
                    </a:cubicBezTo>
                    <a:cubicBezTo>
                      <a:pt x="36376601" y="288290"/>
                      <a:pt x="36380411" y="251460"/>
                      <a:pt x="36375329" y="214630"/>
                    </a:cubicBezTo>
                    <a:cubicBezTo>
                      <a:pt x="36375329" y="186690"/>
                      <a:pt x="36402001" y="106680"/>
                      <a:pt x="36402001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26" id="26"/>
            <p:cNvSpPr txBox="true"/>
            <p:nvPr/>
          </p:nvSpPr>
          <p:spPr>
            <a:xfrm rot="0">
              <a:off x="1537111" y="459598"/>
              <a:ext cx="8593396" cy="7922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39"/>
                </a:lnSpc>
              </a:pPr>
              <a:r>
                <a:rPr lang="en-US" sz="3999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const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3326257" y="981075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April 4,</a:t>
            </a:r>
            <a:r>
              <a:rPr lang="en-US" sz="2400" u="none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2025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47241" y="976366"/>
            <a:ext cx="4681636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BSG + RAIN + ESRIG + DOME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Tech Bootcamp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1689980" y="1849337"/>
            <a:ext cx="3771836" cy="7408963"/>
          </a:xfrm>
          <a:custGeom>
            <a:avLst/>
            <a:gdLst/>
            <a:ahLst/>
            <a:cxnLst/>
            <a:rect r="r" b="b" t="t" l="l"/>
            <a:pathLst>
              <a:path h="7408963" w="3771836">
                <a:moveTo>
                  <a:pt x="0" y="0"/>
                </a:moveTo>
                <a:lnTo>
                  <a:pt x="3771836" y="0"/>
                </a:lnTo>
                <a:lnTo>
                  <a:pt x="3771836" y="7408963"/>
                </a:lnTo>
                <a:lnTo>
                  <a:pt x="0" y="74089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2250"/>
            <a:ext cx="18288000" cy="10287000"/>
            <a:chOff x="0" y="0"/>
            <a:chExt cx="2036572" cy="20509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682742" cy="31873196"/>
            </a:xfrm>
            <a:custGeom>
              <a:avLst/>
              <a:gdLst/>
              <a:ahLst/>
              <a:cxnLst/>
              <a:rect r="r" b="b" t="t" l="l"/>
              <a:pathLst>
                <a:path h="31873196" w="56682742">
                  <a:moveTo>
                    <a:pt x="2914832" y="814060"/>
                  </a:moveTo>
                  <a:cubicBezTo>
                    <a:pt x="2914832" y="1263541"/>
                    <a:pt x="2262124" y="1628120"/>
                    <a:pt x="1457416" y="1628120"/>
                  </a:cubicBezTo>
                  <a:cubicBezTo>
                    <a:pt x="652708" y="1628120"/>
                    <a:pt x="0" y="1263541"/>
                    <a:pt x="0" y="814060"/>
                  </a:cubicBezTo>
                  <a:cubicBezTo>
                    <a:pt x="0" y="364579"/>
                    <a:pt x="652708" y="0"/>
                    <a:pt x="1457416" y="0"/>
                  </a:cubicBezTo>
                  <a:cubicBezTo>
                    <a:pt x="2262124" y="0"/>
                    <a:pt x="2914832" y="364579"/>
                    <a:pt x="2914832" y="814060"/>
                  </a:cubicBezTo>
                  <a:close/>
                  <a:moveTo>
                    <a:pt x="19380053" y="0"/>
                  </a:moveTo>
                  <a:cubicBezTo>
                    <a:pt x="18575345" y="0"/>
                    <a:pt x="17922638" y="364579"/>
                    <a:pt x="17922638" y="814060"/>
                  </a:cubicBezTo>
                  <a:cubicBezTo>
                    <a:pt x="17922638" y="1263541"/>
                    <a:pt x="18575345" y="1628120"/>
                    <a:pt x="19380053" y="1628120"/>
                  </a:cubicBezTo>
                  <a:cubicBezTo>
                    <a:pt x="20184760" y="1628120"/>
                    <a:pt x="20837468" y="1263541"/>
                    <a:pt x="20837468" y="814060"/>
                  </a:cubicBezTo>
                  <a:cubicBezTo>
                    <a:pt x="20837469" y="364579"/>
                    <a:pt x="20184762" y="0"/>
                    <a:pt x="19380053" y="0"/>
                  </a:cubicBezTo>
                  <a:close/>
                  <a:moveTo>
                    <a:pt x="37302691" y="0"/>
                  </a:moveTo>
                  <a:cubicBezTo>
                    <a:pt x="36497983" y="0"/>
                    <a:pt x="35845276" y="364579"/>
                    <a:pt x="35845276" y="814060"/>
                  </a:cubicBezTo>
                  <a:cubicBezTo>
                    <a:pt x="35845276" y="1263541"/>
                    <a:pt x="36497983" y="1628120"/>
                    <a:pt x="37302691" y="1628120"/>
                  </a:cubicBezTo>
                  <a:cubicBezTo>
                    <a:pt x="38107401" y="1628120"/>
                    <a:pt x="38760109" y="1263541"/>
                    <a:pt x="38760109" y="814060"/>
                  </a:cubicBezTo>
                  <a:cubicBezTo>
                    <a:pt x="38760105" y="364579"/>
                    <a:pt x="38107398" y="0"/>
                    <a:pt x="37302691" y="0"/>
                  </a:cubicBezTo>
                  <a:close/>
                  <a:moveTo>
                    <a:pt x="55225330" y="1628120"/>
                  </a:moveTo>
                  <a:cubicBezTo>
                    <a:pt x="56030037" y="1628120"/>
                    <a:pt x="56682742" y="1263541"/>
                    <a:pt x="56682742" y="814060"/>
                  </a:cubicBezTo>
                  <a:cubicBezTo>
                    <a:pt x="56682742" y="364579"/>
                    <a:pt x="56030037" y="0"/>
                    <a:pt x="55225330" y="0"/>
                  </a:cubicBezTo>
                  <a:cubicBezTo>
                    <a:pt x="54420616" y="0"/>
                    <a:pt x="53767912" y="364579"/>
                    <a:pt x="53767912" y="814060"/>
                  </a:cubicBezTo>
                  <a:cubicBezTo>
                    <a:pt x="53767912" y="1263541"/>
                    <a:pt x="54420622" y="1628120"/>
                    <a:pt x="55225330" y="1628120"/>
                  </a:cubicBezTo>
                  <a:close/>
                  <a:moveTo>
                    <a:pt x="1457416" y="10080859"/>
                  </a:moveTo>
                  <a:cubicBezTo>
                    <a:pt x="652708" y="10080859"/>
                    <a:pt x="0" y="10445438"/>
                    <a:pt x="0" y="10894919"/>
                  </a:cubicBezTo>
                  <a:cubicBezTo>
                    <a:pt x="0" y="11344401"/>
                    <a:pt x="652708" y="11708979"/>
                    <a:pt x="1457416" y="11708979"/>
                  </a:cubicBezTo>
                  <a:cubicBezTo>
                    <a:pt x="2262124" y="11708979"/>
                    <a:pt x="2914832" y="11344401"/>
                    <a:pt x="2914832" y="10894919"/>
                  </a:cubicBezTo>
                  <a:cubicBezTo>
                    <a:pt x="2914832" y="10445438"/>
                    <a:pt x="2262124" y="10080859"/>
                    <a:pt x="1457416" y="10080859"/>
                  </a:cubicBezTo>
                  <a:close/>
                  <a:moveTo>
                    <a:pt x="19380053" y="10080859"/>
                  </a:moveTo>
                  <a:cubicBezTo>
                    <a:pt x="18575345" y="10080859"/>
                    <a:pt x="17922638" y="10445438"/>
                    <a:pt x="17922638" y="10894919"/>
                  </a:cubicBezTo>
                  <a:cubicBezTo>
                    <a:pt x="17922638" y="11344401"/>
                    <a:pt x="18575345" y="11708979"/>
                    <a:pt x="19380053" y="11708979"/>
                  </a:cubicBezTo>
                  <a:cubicBezTo>
                    <a:pt x="20184760" y="11708979"/>
                    <a:pt x="20837468" y="11344401"/>
                    <a:pt x="20837468" y="10894919"/>
                  </a:cubicBezTo>
                  <a:cubicBezTo>
                    <a:pt x="20837469" y="10445438"/>
                    <a:pt x="20184762" y="10080859"/>
                    <a:pt x="19380053" y="10080859"/>
                  </a:cubicBezTo>
                  <a:close/>
                  <a:moveTo>
                    <a:pt x="37302691" y="10080859"/>
                  </a:moveTo>
                  <a:cubicBezTo>
                    <a:pt x="36497983" y="10080859"/>
                    <a:pt x="35845276" y="10445438"/>
                    <a:pt x="35845276" y="10894919"/>
                  </a:cubicBezTo>
                  <a:cubicBezTo>
                    <a:pt x="35845276" y="11344401"/>
                    <a:pt x="36497983" y="11708979"/>
                    <a:pt x="37302691" y="11708979"/>
                  </a:cubicBezTo>
                  <a:cubicBezTo>
                    <a:pt x="38107401" y="11708979"/>
                    <a:pt x="38760109" y="11344401"/>
                    <a:pt x="38760109" y="10894919"/>
                  </a:cubicBezTo>
                  <a:cubicBezTo>
                    <a:pt x="38760105" y="10445438"/>
                    <a:pt x="38107398" y="10080859"/>
                    <a:pt x="37302691" y="10080859"/>
                  </a:cubicBezTo>
                  <a:close/>
                  <a:moveTo>
                    <a:pt x="55225330" y="10080859"/>
                  </a:moveTo>
                  <a:cubicBezTo>
                    <a:pt x="54420616" y="10080859"/>
                    <a:pt x="53767912" y="10445438"/>
                    <a:pt x="53767912" y="10894919"/>
                  </a:cubicBezTo>
                  <a:cubicBezTo>
                    <a:pt x="53767912" y="11344401"/>
                    <a:pt x="54420616" y="11708979"/>
                    <a:pt x="55225330" y="11708979"/>
                  </a:cubicBezTo>
                  <a:cubicBezTo>
                    <a:pt x="56030037" y="11708979"/>
                    <a:pt x="56682742" y="11344401"/>
                    <a:pt x="56682742" y="10894919"/>
                  </a:cubicBezTo>
                  <a:cubicBezTo>
                    <a:pt x="56682742" y="10445438"/>
                    <a:pt x="56030037" y="10080859"/>
                    <a:pt x="55225330" y="10080859"/>
                  </a:cubicBezTo>
                  <a:close/>
                  <a:moveTo>
                    <a:pt x="1457416" y="20164216"/>
                  </a:moveTo>
                  <a:cubicBezTo>
                    <a:pt x="652708" y="20164216"/>
                    <a:pt x="0" y="20528795"/>
                    <a:pt x="0" y="20978276"/>
                  </a:cubicBezTo>
                  <a:cubicBezTo>
                    <a:pt x="0" y="21427756"/>
                    <a:pt x="652708" y="21792335"/>
                    <a:pt x="1457416" y="21792335"/>
                  </a:cubicBezTo>
                  <a:cubicBezTo>
                    <a:pt x="2262124" y="21792335"/>
                    <a:pt x="2914832" y="21427756"/>
                    <a:pt x="2914832" y="20978276"/>
                  </a:cubicBezTo>
                  <a:cubicBezTo>
                    <a:pt x="2914832" y="20528795"/>
                    <a:pt x="2262124" y="20164216"/>
                    <a:pt x="1457416" y="20164216"/>
                  </a:cubicBezTo>
                  <a:close/>
                  <a:moveTo>
                    <a:pt x="19380053" y="20164216"/>
                  </a:moveTo>
                  <a:cubicBezTo>
                    <a:pt x="18575345" y="20164216"/>
                    <a:pt x="17922638" y="20528795"/>
                    <a:pt x="17922638" y="20978276"/>
                  </a:cubicBezTo>
                  <a:cubicBezTo>
                    <a:pt x="17922638" y="21427756"/>
                    <a:pt x="18575345" y="21792335"/>
                    <a:pt x="19380053" y="21792335"/>
                  </a:cubicBezTo>
                  <a:cubicBezTo>
                    <a:pt x="20184760" y="21792335"/>
                    <a:pt x="20837468" y="21427756"/>
                    <a:pt x="20837468" y="20978276"/>
                  </a:cubicBezTo>
                  <a:cubicBezTo>
                    <a:pt x="20837469" y="20528795"/>
                    <a:pt x="20184762" y="20164216"/>
                    <a:pt x="19380053" y="20164216"/>
                  </a:cubicBezTo>
                  <a:close/>
                  <a:moveTo>
                    <a:pt x="37302691" y="20164216"/>
                  </a:moveTo>
                  <a:cubicBezTo>
                    <a:pt x="36497983" y="20164216"/>
                    <a:pt x="35845276" y="20528795"/>
                    <a:pt x="35845276" y="20978276"/>
                  </a:cubicBezTo>
                  <a:cubicBezTo>
                    <a:pt x="35845276" y="21427756"/>
                    <a:pt x="36497983" y="21792335"/>
                    <a:pt x="37302691" y="21792335"/>
                  </a:cubicBezTo>
                  <a:cubicBezTo>
                    <a:pt x="38107401" y="21792335"/>
                    <a:pt x="38760109" y="21427756"/>
                    <a:pt x="38760109" y="20978276"/>
                  </a:cubicBezTo>
                  <a:cubicBezTo>
                    <a:pt x="38760105" y="20528795"/>
                    <a:pt x="38107398" y="20164216"/>
                    <a:pt x="37302691" y="20164216"/>
                  </a:cubicBezTo>
                  <a:close/>
                  <a:moveTo>
                    <a:pt x="55225330" y="20164216"/>
                  </a:moveTo>
                  <a:cubicBezTo>
                    <a:pt x="54420616" y="20164216"/>
                    <a:pt x="53767912" y="20528795"/>
                    <a:pt x="53767912" y="20978276"/>
                  </a:cubicBezTo>
                  <a:cubicBezTo>
                    <a:pt x="53767912" y="21427756"/>
                    <a:pt x="54420616" y="21792335"/>
                    <a:pt x="55225330" y="21792335"/>
                  </a:cubicBezTo>
                  <a:cubicBezTo>
                    <a:pt x="56030037" y="21792335"/>
                    <a:pt x="56682742" y="21427756"/>
                    <a:pt x="56682742" y="20978276"/>
                  </a:cubicBezTo>
                  <a:cubicBezTo>
                    <a:pt x="56682742" y="20528795"/>
                    <a:pt x="56030037" y="20164216"/>
                    <a:pt x="55225330" y="20164216"/>
                  </a:cubicBezTo>
                  <a:close/>
                  <a:moveTo>
                    <a:pt x="1457416" y="30245075"/>
                  </a:moveTo>
                  <a:cubicBezTo>
                    <a:pt x="652708" y="30245075"/>
                    <a:pt x="0" y="30609654"/>
                    <a:pt x="0" y="31059137"/>
                  </a:cubicBezTo>
                  <a:cubicBezTo>
                    <a:pt x="0" y="31508616"/>
                    <a:pt x="652708" y="31873196"/>
                    <a:pt x="1457416" y="31873196"/>
                  </a:cubicBezTo>
                  <a:cubicBezTo>
                    <a:pt x="2262124" y="31873196"/>
                    <a:pt x="2914832" y="31508616"/>
                    <a:pt x="2914832" y="31059137"/>
                  </a:cubicBezTo>
                  <a:cubicBezTo>
                    <a:pt x="2914832" y="30609654"/>
                    <a:pt x="2262124" y="30245075"/>
                    <a:pt x="1457416" y="30245075"/>
                  </a:cubicBezTo>
                  <a:close/>
                  <a:moveTo>
                    <a:pt x="19380053" y="30245075"/>
                  </a:moveTo>
                  <a:cubicBezTo>
                    <a:pt x="18575345" y="30245075"/>
                    <a:pt x="17922638" y="30609654"/>
                    <a:pt x="17922638" y="31059137"/>
                  </a:cubicBezTo>
                  <a:cubicBezTo>
                    <a:pt x="17922638" y="31508616"/>
                    <a:pt x="18575345" y="31873196"/>
                    <a:pt x="19380053" y="31873196"/>
                  </a:cubicBezTo>
                  <a:cubicBezTo>
                    <a:pt x="20184760" y="31873196"/>
                    <a:pt x="20837468" y="31508616"/>
                    <a:pt x="20837468" y="31059137"/>
                  </a:cubicBezTo>
                  <a:cubicBezTo>
                    <a:pt x="20837469" y="30609654"/>
                    <a:pt x="20184762" y="30245075"/>
                    <a:pt x="19380053" y="30245075"/>
                  </a:cubicBezTo>
                  <a:close/>
                  <a:moveTo>
                    <a:pt x="37302691" y="30245075"/>
                  </a:moveTo>
                  <a:cubicBezTo>
                    <a:pt x="36497983" y="30245075"/>
                    <a:pt x="35845276" y="30609654"/>
                    <a:pt x="35845276" y="31059137"/>
                  </a:cubicBezTo>
                  <a:cubicBezTo>
                    <a:pt x="35845276" y="31508616"/>
                    <a:pt x="36497983" y="31873196"/>
                    <a:pt x="37302691" y="31873196"/>
                  </a:cubicBezTo>
                  <a:cubicBezTo>
                    <a:pt x="38107401" y="31873196"/>
                    <a:pt x="38760109" y="31508616"/>
                    <a:pt x="38760109" y="31059137"/>
                  </a:cubicBezTo>
                  <a:cubicBezTo>
                    <a:pt x="38760105" y="30609654"/>
                    <a:pt x="38107398" y="30245075"/>
                    <a:pt x="37302691" y="30245075"/>
                  </a:cubicBezTo>
                  <a:close/>
                  <a:moveTo>
                    <a:pt x="55225330" y="30245075"/>
                  </a:moveTo>
                  <a:cubicBezTo>
                    <a:pt x="54420616" y="30245075"/>
                    <a:pt x="53767912" y="30609654"/>
                    <a:pt x="53767912" y="31059137"/>
                  </a:cubicBezTo>
                  <a:cubicBezTo>
                    <a:pt x="53767912" y="31508616"/>
                    <a:pt x="54420616" y="31873196"/>
                    <a:pt x="55225330" y="31873196"/>
                  </a:cubicBezTo>
                  <a:cubicBezTo>
                    <a:pt x="56030037" y="31873196"/>
                    <a:pt x="56682742" y="31508616"/>
                    <a:pt x="56682742" y="31059137"/>
                  </a:cubicBezTo>
                  <a:cubicBezTo>
                    <a:pt x="56682742" y="30609654"/>
                    <a:pt x="56030037" y="30245075"/>
                    <a:pt x="55225330" y="30245075"/>
                  </a:cubicBezTo>
                  <a:close/>
                </a:path>
              </a:pathLst>
            </a:custGeom>
            <a:solidFill>
              <a:srgbClr val="000000">
                <a:alpha val="8627"/>
              </a:srgbClr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803021" y="1851376"/>
            <a:ext cx="7128251" cy="2509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sz="9600" spc="-96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Operators</a:t>
            </a:r>
          </a:p>
          <a:p>
            <a:pPr algn="l" marL="0" indent="0" lvl="0">
              <a:lnSpc>
                <a:spcPts val="9599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803021" y="3405937"/>
            <a:ext cx="6702794" cy="1189429"/>
            <a:chOff x="0" y="0"/>
            <a:chExt cx="25105147" cy="4454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2390" y="72390"/>
              <a:ext cx="24960367" cy="4310196"/>
            </a:xfrm>
            <a:custGeom>
              <a:avLst/>
              <a:gdLst/>
              <a:ahLst/>
              <a:cxnLst/>
              <a:rect r="r" b="b" t="t" l="l"/>
              <a:pathLst>
                <a:path h="4310196" w="24960367">
                  <a:moveTo>
                    <a:pt x="0" y="0"/>
                  </a:moveTo>
                  <a:lnTo>
                    <a:pt x="24960367" y="0"/>
                  </a:lnTo>
                  <a:lnTo>
                    <a:pt x="24960367" y="4310196"/>
                  </a:lnTo>
                  <a:lnTo>
                    <a:pt x="0" y="43101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105148" cy="4454975"/>
            </a:xfrm>
            <a:custGeom>
              <a:avLst/>
              <a:gdLst/>
              <a:ahLst/>
              <a:cxnLst/>
              <a:rect r="r" b="b" t="t" l="l"/>
              <a:pathLst>
                <a:path h="4454975" w="25105148">
                  <a:moveTo>
                    <a:pt x="24960368" y="4310195"/>
                  </a:moveTo>
                  <a:lnTo>
                    <a:pt x="25105148" y="4310195"/>
                  </a:lnTo>
                  <a:lnTo>
                    <a:pt x="25105148" y="4454975"/>
                  </a:lnTo>
                  <a:lnTo>
                    <a:pt x="24960368" y="4454975"/>
                  </a:lnTo>
                  <a:lnTo>
                    <a:pt x="24960368" y="431019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310195"/>
                  </a:lnTo>
                  <a:lnTo>
                    <a:pt x="0" y="4310195"/>
                  </a:lnTo>
                  <a:lnTo>
                    <a:pt x="0" y="144780"/>
                  </a:lnTo>
                  <a:close/>
                  <a:moveTo>
                    <a:pt x="0" y="4310195"/>
                  </a:moveTo>
                  <a:lnTo>
                    <a:pt x="144780" y="4310195"/>
                  </a:lnTo>
                  <a:lnTo>
                    <a:pt x="144780" y="4454975"/>
                  </a:lnTo>
                  <a:lnTo>
                    <a:pt x="0" y="4454975"/>
                  </a:lnTo>
                  <a:lnTo>
                    <a:pt x="0" y="4310195"/>
                  </a:lnTo>
                  <a:close/>
                  <a:moveTo>
                    <a:pt x="24960368" y="144780"/>
                  </a:moveTo>
                  <a:lnTo>
                    <a:pt x="25105148" y="144780"/>
                  </a:lnTo>
                  <a:lnTo>
                    <a:pt x="25105148" y="4310195"/>
                  </a:lnTo>
                  <a:lnTo>
                    <a:pt x="24960368" y="4310195"/>
                  </a:lnTo>
                  <a:lnTo>
                    <a:pt x="24960368" y="144780"/>
                  </a:lnTo>
                  <a:close/>
                  <a:moveTo>
                    <a:pt x="144780" y="4310195"/>
                  </a:moveTo>
                  <a:lnTo>
                    <a:pt x="24960368" y="4310195"/>
                  </a:lnTo>
                  <a:lnTo>
                    <a:pt x="24960368" y="4454975"/>
                  </a:lnTo>
                  <a:lnTo>
                    <a:pt x="144780" y="4454975"/>
                  </a:lnTo>
                  <a:lnTo>
                    <a:pt x="144780" y="4310195"/>
                  </a:lnTo>
                  <a:close/>
                  <a:moveTo>
                    <a:pt x="24960368" y="0"/>
                  </a:moveTo>
                  <a:lnTo>
                    <a:pt x="25105148" y="0"/>
                  </a:lnTo>
                  <a:lnTo>
                    <a:pt x="25105148" y="144780"/>
                  </a:lnTo>
                  <a:lnTo>
                    <a:pt x="24960368" y="144780"/>
                  </a:lnTo>
                  <a:lnTo>
                    <a:pt x="2496036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4960368" y="0"/>
                  </a:lnTo>
                  <a:lnTo>
                    <a:pt x="2496036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90348" y="3274245"/>
            <a:ext cx="6716306" cy="1243489"/>
            <a:chOff x="0" y="0"/>
            <a:chExt cx="60669328" cy="1123261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2390" y="72390"/>
              <a:ext cx="60524550" cy="11087831"/>
            </a:xfrm>
            <a:custGeom>
              <a:avLst/>
              <a:gdLst/>
              <a:ahLst/>
              <a:cxnLst/>
              <a:rect r="r" b="b" t="t" l="l"/>
              <a:pathLst>
                <a:path h="11087831" w="60524550">
                  <a:moveTo>
                    <a:pt x="0" y="0"/>
                  </a:moveTo>
                  <a:lnTo>
                    <a:pt x="60524550" y="0"/>
                  </a:lnTo>
                  <a:lnTo>
                    <a:pt x="60524550" y="11087831"/>
                  </a:lnTo>
                  <a:lnTo>
                    <a:pt x="0" y="11087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0669326" cy="11232610"/>
            </a:xfrm>
            <a:custGeom>
              <a:avLst/>
              <a:gdLst/>
              <a:ahLst/>
              <a:cxnLst/>
              <a:rect r="r" b="b" t="t" l="l"/>
              <a:pathLst>
                <a:path h="11232610" w="60669326">
                  <a:moveTo>
                    <a:pt x="60524548" y="11087831"/>
                  </a:moveTo>
                  <a:lnTo>
                    <a:pt x="60669326" y="11087831"/>
                  </a:lnTo>
                  <a:lnTo>
                    <a:pt x="60669326" y="11232610"/>
                  </a:lnTo>
                  <a:lnTo>
                    <a:pt x="60524548" y="11232610"/>
                  </a:lnTo>
                  <a:lnTo>
                    <a:pt x="60524548" y="11087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1087831"/>
                  </a:lnTo>
                  <a:lnTo>
                    <a:pt x="0" y="11087831"/>
                  </a:lnTo>
                  <a:lnTo>
                    <a:pt x="0" y="144780"/>
                  </a:lnTo>
                  <a:close/>
                  <a:moveTo>
                    <a:pt x="0" y="11087831"/>
                  </a:moveTo>
                  <a:lnTo>
                    <a:pt x="144780" y="11087831"/>
                  </a:lnTo>
                  <a:lnTo>
                    <a:pt x="144780" y="11232610"/>
                  </a:lnTo>
                  <a:lnTo>
                    <a:pt x="0" y="11232610"/>
                  </a:lnTo>
                  <a:lnTo>
                    <a:pt x="0" y="11087831"/>
                  </a:lnTo>
                  <a:close/>
                  <a:moveTo>
                    <a:pt x="60524548" y="144780"/>
                  </a:moveTo>
                  <a:lnTo>
                    <a:pt x="60669326" y="144780"/>
                  </a:lnTo>
                  <a:lnTo>
                    <a:pt x="60669326" y="11087831"/>
                  </a:lnTo>
                  <a:lnTo>
                    <a:pt x="60524548" y="11087831"/>
                  </a:lnTo>
                  <a:lnTo>
                    <a:pt x="60524548" y="144780"/>
                  </a:lnTo>
                  <a:close/>
                  <a:moveTo>
                    <a:pt x="144780" y="11087831"/>
                  </a:moveTo>
                  <a:lnTo>
                    <a:pt x="60524548" y="11087831"/>
                  </a:lnTo>
                  <a:lnTo>
                    <a:pt x="60524548" y="11232610"/>
                  </a:lnTo>
                  <a:lnTo>
                    <a:pt x="144780" y="11232610"/>
                  </a:lnTo>
                  <a:lnTo>
                    <a:pt x="144780" y="11087831"/>
                  </a:lnTo>
                  <a:close/>
                  <a:moveTo>
                    <a:pt x="60524548" y="0"/>
                  </a:moveTo>
                  <a:lnTo>
                    <a:pt x="60669326" y="0"/>
                  </a:lnTo>
                  <a:lnTo>
                    <a:pt x="60669326" y="144780"/>
                  </a:lnTo>
                  <a:lnTo>
                    <a:pt x="60524548" y="144780"/>
                  </a:lnTo>
                  <a:lnTo>
                    <a:pt x="6052454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524548" y="0"/>
                  </a:lnTo>
                  <a:lnTo>
                    <a:pt x="6052454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803021" y="3348787"/>
            <a:ext cx="6702794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A symbol that performs operations on values/variables.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590348" y="4833566"/>
            <a:ext cx="1972457" cy="1157956"/>
            <a:chOff x="0" y="0"/>
            <a:chExt cx="2629943" cy="1543942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2629943" cy="1543942"/>
              <a:chOff x="0" y="0"/>
              <a:chExt cx="8585935" cy="504048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218440"/>
                <a:ext cx="8584665" cy="4822044"/>
              </a:xfrm>
              <a:custGeom>
                <a:avLst/>
                <a:gdLst/>
                <a:ahLst/>
                <a:cxnLst/>
                <a:rect r="r" b="b" t="t" l="l"/>
                <a:pathLst>
                  <a:path h="4822044" w="8584665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092340"/>
                    </a:cubicBezTo>
                    <a:cubicBezTo>
                      <a:pt x="2540" y="2743097"/>
                      <a:pt x="7620" y="3640944"/>
                      <a:pt x="7620" y="3901294"/>
                    </a:cubicBezTo>
                    <a:cubicBezTo>
                      <a:pt x="7620" y="4095604"/>
                      <a:pt x="16510" y="4494384"/>
                      <a:pt x="21590" y="4686154"/>
                    </a:cubicBezTo>
                    <a:lnTo>
                      <a:pt x="130810" y="4800454"/>
                    </a:lnTo>
                    <a:cubicBezTo>
                      <a:pt x="275590" y="4808074"/>
                      <a:pt x="543560" y="4822044"/>
                      <a:pt x="793750" y="4822044"/>
                    </a:cubicBezTo>
                    <a:lnTo>
                      <a:pt x="8584665" y="4822044"/>
                    </a:lnTo>
                    <a:lnTo>
                      <a:pt x="8584665" y="866771"/>
                    </a:lnTo>
                    <a:cubicBezTo>
                      <a:pt x="8584665" y="323850"/>
                      <a:pt x="8575775" y="46990"/>
                      <a:pt x="8575775" y="46990"/>
                    </a:cubicBezTo>
                    <a:cubicBezTo>
                      <a:pt x="8420835" y="26670"/>
                      <a:pt x="8264625" y="16510"/>
                      <a:pt x="8107145" y="17780"/>
                    </a:cubicBezTo>
                    <a:cubicBezTo>
                      <a:pt x="783409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21590" y="0"/>
                <a:ext cx="8095715" cy="5020164"/>
              </a:xfrm>
              <a:custGeom>
                <a:avLst/>
                <a:gdLst/>
                <a:ahLst/>
                <a:cxnLst/>
                <a:rect r="r" b="b" t="t" l="l"/>
                <a:pathLst>
                  <a:path h="5020164" w="8095715">
                    <a:moveTo>
                      <a:pt x="0" y="4905864"/>
                    </a:moveTo>
                    <a:lnTo>
                      <a:pt x="109220" y="5020164"/>
                    </a:lnTo>
                    <a:lnTo>
                      <a:pt x="123190" y="4886814"/>
                    </a:lnTo>
                    <a:lnTo>
                      <a:pt x="0" y="4905864"/>
                    </a:lnTo>
                    <a:close/>
                    <a:moveTo>
                      <a:pt x="6896835" y="106680"/>
                    </a:moveTo>
                    <a:cubicBezTo>
                      <a:pt x="6896835" y="106680"/>
                      <a:pt x="7314665" y="64770"/>
                      <a:pt x="7451825" y="55880"/>
                    </a:cubicBezTo>
                    <a:cubicBezTo>
                      <a:pt x="7588985" y="46990"/>
                      <a:pt x="8069045" y="0"/>
                      <a:pt x="8069045" y="0"/>
                    </a:cubicBezTo>
                    <a:cubicBezTo>
                      <a:pt x="8062695" y="41910"/>
                      <a:pt x="8061425" y="86360"/>
                      <a:pt x="8066505" y="128270"/>
                    </a:cubicBezTo>
                    <a:cubicBezTo>
                      <a:pt x="8072855" y="167640"/>
                      <a:pt x="8075395" y="208280"/>
                      <a:pt x="8074125" y="248920"/>
                    </a:cubicBezTo>
                    <a:lnTo>
                      <a:pt x="8095715" y="318770"/>
                    </a:lnTo>
                    <a:lnTo>
                      <a:pt x="8085555" y="419100"/>
                    </a:lnTo>
                    <a:cubicBezTo>
                      <a:pt x="8085555" y="419100"/>
                      <a:pt x="7334985" y="454660"/>
                      <a:pt x="7197825" y="471170"/>
                    </a:cubicBezTo>
                    <a:cubicBezTo>
                      <a:pt x="7060665" y="487680"/>
                      <a:pt x="6856195" y="486410"/>
                      <a:pt x="6856195" y="486410"/>
                    </a:cubicBezTo>
                    <a:cubicBezTo>
                      <a:pt x="6856195" y="486410"/>
                      <a:pt x="6848575" y="365760"/>
                      <a:pt x="6861275" y="322580"/>
                    </a:cubicBezTo>
                    <a:cubicBezTo>
                      <a:pt x="6871435" y="288290"/>
                      <a:pt x="6875245" y="251460"/>
                      <a:pt x="6870165" y="214630"/>
                    </a:cubicBezTo>
                    <a:cubicBezTo>
                      <a:pt x="6870165" y="186690"/>
                      <a:pt x="6896835" y="106680"/>
                      <a:pt x="6896835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346473" y="450073"/>
              <a:ext cx="1936997" cy="709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sz="3500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+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326257" y="622935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April 4,</a:t>
            </a:r>
            <a:r>
              <a:rPr lang="en-US" sz="2400" u="none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2025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90348" y="435961"/>
            <a:ext cx="4681636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BSG + RAIN + ESRIG + DOME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Tech Bootcamp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4168189" y="4833566"/>
            <a:ext cx="1972457" cy="1157956"/>
            <a:chOff x="0" y="0"/>
            <a:chExt cx="2629943" cy="1543942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2629943" cy="1543942"/>
              <a:chOff x="0" y="0"/>
              <a:chExt cx="8585935" cy="5040484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218440"/>
                <a:ext cx="8584665" cy="4822044"/>
              </a:xfrm>
              <a:custGeom>
                <a:avLst/>
                <a:gdLst/>
                <a:ahLst/>
                <a:cxnLst/>
                <a:rect r="r" b="b" t="t" l="l"/>
                <a:pathLst>
                  <a:path h="4822044" w="8584665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092340"/>
                    </a:cubicBezTo>
                    <a:cubicBezTo>
                      <a:pt x="2540" y="2743097"/>
                      <a:pt x="7620" y="3640944"/>
                      <a:pt x="7620" y="3901294"/>
                    </a:cubicBezTo>
                    <a:cubicBezTo>
                      <a:pt x="7620" y="4095604"/>
                      <a:pt x="16510" y="4494384"/>
                      <a:pt x="21590" y="4686154"/>
                    </a:cubicBezTo>
                    <a:lnTo>
                      <a:pt x="130810" y="4800454"/>
                    </a:lnTo>
                    <a:cubicBezTo>
                      <a:pt x="275590" y="4808074"/>
                      <a:pt x="543560" y="4822044"/>
                      <a:pt x="793750" y="4822044"/>
                    </a:cubicBezTo>
                    <a:lnTo>
                      <a:pt x="8584665" y="4822044"/>
                    </a:lnTo>
                    <a:lnTo>
                      <a:pt x="8584665" y="866771"/>
                    </a:lnTo>
                    <a:cubicBezTo>
                      <a:pt x="8584665" y="323850"/>
                      <a:pt x="8575775" y="46990"/>
                      <a:pt x="8575775" y="46990"/>
                    </a:cubicBezTo>
                    <a:cubicBezTo>
                      <a:pt x="8420835" y="26670"/>
                      <a:pt x="8264625" y="16510"/>
                      <a:pt x="8107145" y="17780"/>
                    </a:cubicBezTo>
                    <a:cubicBezTo>
                      <a:pt x="783409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22" id="22"/>
              <p:cNvSpPr/>
              <p:nvPr/>
            </p:nvSpPr>
            <p:spPr>
              <a:xfrm flipH="false" flipV="false" rot="0">
                <a:off x="21590" y="0"/>
                <a:ext cx="8095715" cy="5020164"/>
              </a:xfrm>
              <a:custGeom>
                <a:avLst/>
                <a:gdLst/>
                <a:ahLst/>
                <a:cxnLst/>
                <a:rect r="r" b="b" t="t" l="l"/>
                <a:pathLst>
                  <a:path h="5020164" w="8095715">
                    <a:moveTo>
                      <a:pt x="0" y="4905864"/>
                    </a:moveTo>
                    <a:lnTo>
                      <a:pt x="109220" y="5020164"/>
                    </a:lnTo>
                    <a:lnTo>
                      <a:pt x="123190" y="4886814"/>
                    </a:lnTo>
                    <a:lnTo>
                      <a:pt x="0" y="4905864"/>
                    </a:lnTo>
                    <a:close/>
                    <a:moveTo>
                      <a:pt x="6896835" y="106680"/>
                    </a:moveTo>
                    <a:cubicBezTo>
                      <a:pt x="6896835" y="106680"/>
                      <a:pt x="7314665" y="64770"/>
                      <a:pt x="7451825" y="55880"/>
                    </a:cubicBezTo>
                    <a:cubicBezTo>
                      <a:pt x="7588985" y="46990"/>
                      <a:pt x="8069045" y="0"/>
                      <a:pt x="8069045" y="0"/>
                    </a:cubicBezTo>
                    <a:cubicBezTo>
                      <a:pt x="8062695" y="41910"/>
                      <a:pt x="8061425" y="86360"/>
                      <a:pt x="8066505" y="128270"/>
                    </a:cubicBezTo>
                    <a:cubicBezTo>
                      <a:pt x="8072855" y="167640"/>
                      <a:pt x="8075395" y="208280"/>
                      <a:pt x="8074125" y="248920"/>
                    </a:cubicBezTo>
                    <a:lnTo>
                      <a:pt x="8095715" y="318770"/>
                    </a:lnTo>
                    <a:lnTo>
                      <a:pt x="8085555" y="419100"/>
                    </a:lnTo>
                    <a:cubicBezTo>
                      <a:pt x="8085555" y="419100"/>
                      <a:pt x="7334985" y="454660"/>
                      <a:pt x="7197825" y="471170"/>
                    </a:cubicBezTo>
                    <a:cubicBezTo>
                      <a:pt x="7060665" y="487680"/>
                      <a:pt x="6856195" y="486410"/>
                      <a:pt x="6856195" y="486410"/>
                    </a:cubicBezTo>
                    <a:cubicBezTo>
                      <a:pt x="6856195" y="486410"/>
                      <a:pt x="6848575" y="365760"/>
                      <a:pt x="6861275" y="322580"/>
                    </a:cubicBezTo>
                    <a:cubicBezTo>
                      <a:pt x="6871435" y="288290"/>
                      <a:pt x="6875245" y="251460"/>
                      <a:pt x="6870165" y="214630"/>
                    </a:cubicBezTo>
                    <a:cubicBezTo>
                      <a:pt x="6870165" y="186690"/>
                      <a:pt x="6896835" y="106680"/>
                      <a:pt x="6896835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23" id="23"/>
            <p:cNvSpPr txBox="true"/>
            <p:nvPr/>
          </p:nvSpPr>
          <p:spPr>
            <a:xfrm rot="0">
              <a:off x="346473" y="450073"/>
              <a:ext cx="1936997" cy="709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sz="3500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-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958815" y="4833566"/>
            <a:ext cx="1972457" cy="1157956"/>
            <a:chOff x="0" y="0"/>
            <a:chExt cx="2629943" cy="1543942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2629943" cy="1543942"/>
              <a:chOff x="0" y="0"/>
              <a:chExt cx="8585935" cy="504048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218440"/>
                <a:ext cx="8584665" cy="4822044"/>
              </a:xfrm>
              <a:custGeom>
                <a:avLst/>
                <a:gdLst/>
                <a:ahLst/>
                <a:cxnLst/>
                <a:rect r="r" b="b" t="t" l="l"/>
                <a:pathLst>
                  <a:path h="4822044" w="8584665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092340"/>
                    </a:cubicBezTo>
                    <a:cubicBezTo>
                      <a:pt x="2540" y="2743097"/>
                      <a:pt x="7620" y="3640944"/>
                      <a:pt x="7620" y="3901294"/>
                    </a:cubicBezTo>
                    <a:cubicBezTo>
                      <a:pt x="7620" y="4095604"/>
                      <a:pt x="16510" y="4494384"/>
                      <a:pt x="21590" y="4686154"/>
                    </a:cubicBezTo>
                    <a:lnTo>
                      <a:pt x="130810" y="4800454"/>
                    </a:lnTo>
                    <a:cubicBezTo>
                      <a:pt x="275590" y="4808074"/>
                      <a:pt x="543560" y="4822044"/>
                      <a:pt x="793750" y="4822044"/>
                    </a:cubicBezTo>
                    <a:lnTo>
                      <a:pt x="8584665" y="4822044"/>
                    </a:lnTo>
                    <a:lnTo>
                      <a:pt x="8584665" y="866771"/>
                    </a:lnTo>
                    <a:cubicBezTo>
                      <a:pt x="8584665" y="323850"/>
                      <a:pt x="8575775" y="46990"/>
                      <a:pt x="8575775" y="46990"/>
                    </a:cubicBezTo>
                    <a:cubicBezTo>
                      <a:pt x="8420835" y="26670"/>
                      <a:pt x="8264625" y="16510"/>
                      <a:pt x="8107145" y="17780"/>
                    </a:cubicBezTo>
                    <a:cubicBezTo>
                      <a:pt x="783409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27" id="27"/>
              <p:cNvSpPr/>
              <p:nvPr/>
            </p:nvSpPr>
            <p:spPr>
              <a:xfrm flipH="false" flipV="false" rot="0">
                <a:off x="21590" y="0"/>
                <a:ext cx="8095715" cy="5020164"/>
              </a:xfrm>
              <a:custGeom>
                <a:avLst/>
                <a:gdLst/>
                <a:ahLst/>
                <a:cxnLst/>
                <a:rect r="r" b="b" t="t" l="l"/>
                <a:pathLst>
                  <a:path h="5020164" w="8095715">
                    <a:moveTo>
                      <a:pt x="0" y="4905864"/>
                    </a:moveTo>
                    <a:lnTo>
                      <a:pt x="109220" y="5020164"/>
                    </a:lnTo>
                    <a:lnTo>
                      <a:pt x="123190" y="4886814"/>
                    </a:lnTo>
                    <a:lnTo>
                      <a:pt x="0" y="4905864"/>
                    </a:lnTo>
                    <a:close/>
                    <a:moveTo>
                      <a:pt x="6896835" y="106680"/>
                    </a:moveTo>
                    <a:cubicBezTo>
                      <a:pt x="6896835" y="106680"/>
                      <a:pt x="7314665" y="64770"/>
                      <a:pt x="7451825" y="55880"/>
                    </a:cubicBezTo>
                    <a:cubicBezTo>
                      <a:pt x="7588985" y="46990"/>
                      <a:pt x="8069045" y="0"/>
                      <a:pt x="8069045" y="0"/>
                    </a:cubicBezTo>
                    <a:cubicBezTo>
                      <a:pt x="8062695" y="41910"/>
                      <a:pt x="8061425" y="86360"/>
                      <a:pt x="8066505" y="128270"/>
                    </a:cubicBezTo>
                    <a:cubicBezTo>
                      <a:pt x="8072855" y="167640"/>
                      <a:pt x="8075395" y="208280"/>
                      <a:pt x="8074125" y="248920"/>
                    </a:cubicBezTo>
                    <a:lnTo>
                      <a:pt x="8095715" y="318770"/>
                    </a:lnTo>
                    <a:lnTo>
                      <a:pt x="8085555" y="419100"/>
                    </a:lnTo>
                    <a:cubicBezTo>
                      <a:pt x="8085555" y="419100"/>
                      <a:pt x="7334985" y="454660"/>
                      <a:pt x="7197825" y="471170"/>
                    </a:cubicBezTo>
                    <a:cubicBezTo>
                      <a:pt x="7060665" y="487680"/>
                      <a:pt x="6856195" y="486410"/>
                      <a:pt x="6856195" y="486410"/>
                    </a:cubicBezTo>
                    <a:cubicBezTo>
                      <a:pt x="6856195" y="486410"/>
                      <a:pt x="6848575" y="365760"/>
                      <a:pt x="6861275" y="322580"/>
                    </a:cubicBezTo>
                    <a:cubicBezTo>
                      <a:pt x="6871435" y="288290"/>
                      <a:pt x="6875245" y="251460"/>
                      <a:pt x="6870165" y="214630"/>
                    </a:cubicBezTo>
                    <a:cubicBezTo>
                      <a:pt x="6870165" y="186690"/>
                      <a:pt x="6896835" y="106680"/>
                      <a:pt x="6896835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346473" y="450073"/>
              <a:ext cx="1936997" cy="709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sz="3500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*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90348" y="6609540"/>
            <a:ext cx="1972457" cy="1157956"/>
            <a:chOff x="0" y="0"/>
            <a:chExt cx="2629943" cy="1543942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2629943" cy="1543942"/>
              <a:chOff x="0" y="0"/>
              <a:chExt cx="8585935" cy="5040484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218440"/>
                <a:ext cx="8584665" cy="4822044"/>
              </a:xfrm>
              <a:custGeom>
                <a:avLst/>
                <a:gdLst/>
                <a:ahLst/>
                <a:cxnLst/>
                <a:rect r="r" b="b" t="t" l="l"/>
                <a:pathLst>
                  <a:path h="4822044" w="8584665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092340"/>
                    </a:cubicBezTo>
                    <a:cubicBezTo>
                      <a:pt x="2540" y="2743097"/>
                      <a:pt x="7620" y="3640944"/>
                      <a:pt x="7620" y="3901294"/>
                    </a:cubicBezTo>
                    <a:cubicBezTo>
                      <a:pt x="7620" y="4095604"/>
                      <a:pt x="16510" y="4494384"/>
                      <a:pt x="21590" y="4686154"/>
                    </a:cubicBezTo>
                    <a:lnTo>
                      <a:pt x="130810" y="4800454"/>
                    </a:lnTo>
                    <a:cubicBezTo>
                      <a:pt x="275590" y="4808074"/>
                      <a:pt x="543560" y="4822044"/>
                      <a:pt x="793750" y="4822044"/>
                    </a:cubicBezTo>
                    <a:lnTo>
                      <a:pt x="8584665" y="4822044"/>
                    </a:lnTo>
                    <a:lnTo>
                      <a:pt x="8584665" y="866771"/>
                    </a:lnTo>
                    <a:cubicBezTo>
                      <a:pt x="8584665" y="323850"/>
                      <a:pt x="8575775" y="46990"/>
                      <a:pt x="8575775" y="46990"/>
                    </a:cubicBezTo>
                    <a:cubicBezTo>
                      <a:pt x="8420835" y="26670"/>
                      <a:pt x="8264625" y="16510"/>
                      <a:pt x="8107145" y="17780"/>
                    </a:cubicBezTo>
                    <a:cubicBezTo>
                      <a:pt x="783409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32" id="32"/>
              <p:cNvSpPr/>
              <p:nvPr/>
            </p:nvSpPr>
            <p:spPr>
              <a:xfrm flipH="false" flipV="false" rot="0">
                <a:off x="21590" y="0"/>
                <a:ext cx="8095715" cy="5020164"/>
              </a:xfrm>
              <a:custGeom>
                <a:avLst/>
                <a:gdLst/>
                <a:ahLst/>
                <a:cxnLst/>
                <a:rect r="r" b="b" t="t" l="l"/>
                <a:pathLst>
                  <a:path h="5020164" w="8095715">
                    <a:moveTo>
                      <a:pt x="0" y="4905864"/>
                    </a:moveTo>
                    <a:lnTo>
                      <a:pt x="109220" y="5020164"/>
                    </a:lnTo>
                    <a:lnTo>
                      <a:pt x="123190" y="4886814"/>
                    </a:lnTo>
                    <a:lnTo>
                      <a:pt x="0" y="4905864"/>
                    </a:lnTo>
                    <a:close/>
                    <a:moveTo>
                      <a:pt x="6896835" y="106680"/>
                    </a:moveTo>
                    <a:cubicBezTo>
                      <a:pt x="6896835" y="106680"/>
                      <a:pt x="7314665" y="64770"/>
                      <a:pt x="7451825" y="55880"/>
                    </a:cubicBezTo>
                    <a:cubicBezTo>
                      <a:pt x="7588985" y="46990"/>
                      <a:pt x="8069045" y="0"/>
                      <a:pt x="8069045" y="0"/>
                    </a:cubicBezTo>
                    <a:cubicBezTo>
                      <a:pt x="8062695" y="41910"/>
                      <a:pt x="8061425" y="86360"/>
                      <a:pt x="8066505" y="128270"/>
                    </a:cubicBezTo>
                    <a:cubicBezTo>
                      <a:pt x="8072855" y="167640"/>
                      <a:pt x="8075395" y="208280"/>
                      <a:pt x="8074125" y="248920"/>
                    </a:cubicBezTo>
                    <a:lnTo>
                      <a:pt x="8095715" y="318770"/>
                    </a:lnTo>
                    <a:lnTo>
                      <a:pt x="8085555" y="419100"/>
                    </a:lnTo>
                    <a:cubicBezTo>
                      <a:pt x="8085555" y="419100"/>
                      <a:pt x="7334985" y="454660"/>
                      <a:pt x="7197825" y="471170"/>
                    </a:cubicBezTo>
                    <a:cubicBezTo>
                      <a:pt x="7060665" y="487680"/>
                      <a:pt x="6856195" y="486410"/>
                      <a:pt x="6856195" y="486410"/>
                    </a:cubicBezTo>
                    <a:cubicBezTo>
                      <a:pt x="6856195" y="486410"/>
                      <a:pt x="6848575" y="365760"/>
                      <a:pt x="6861275" y="322580"/>
                    </a:cubicBezTo>
                    <a:cubicBezTo>
                      <a:pt x="6871435" y="288290"/>
                      <a:pt x="6875245" y="251460"/>
                      <a:pt x="6870165" y="214630"/>
                    </a:cubicBezTo>
                    <a:cubicBezTo>
                      <a:pt x="6870165" y="186690"/>
                      <a:pt x="6896835" y="106680"/>
                      <a:pt x="6896835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33" id="33"/>
            <p:cNvSpPr txBox="true"/>
            <p:nvPr/>
          </p:nvSpPr>
          <p:spPr>
            <a:xfrm rot="0">
              <a:off x="346473" y="450073"/>
              <a:ext cx="1936997" cy="709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sz="3500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=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958815" y="8386622"/>
            <a:ext cx="1972457" cy="1157956"/>
            <a:chOff x="0" y="0"/>
            <a:chExt cx="2629943" cy="1543942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0"/>
              <a:ext cx="2629943" cy="1543942"/>
              <a:chOff x="0" y="0"/>
              <a:chExt cx="8585935" cy="5040484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218440"/>
                <a:ext cx="8584665" cy="4822044"/>
              </a:xfrm>
              <a:custGeom>
                <a:avLst/>
                <a:gdLst/>
                <a:ahLst/>
                <a:cxnLst/>
                <a:rect r="r" b="b" t="t" l="l"/>
                <a:pathLst>
                  <a:path h="4822044" w="8584665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092340"/>
                    </a:cubicBezTo>
                    <a:cubicBezTo>
                      <a:pt x="2540" y="2743097"/>
                      <a:pt x="7620" y="3640944"/>
                      <a:pt x="7620" y="3901294"/>
                    </a:cubicBezTo>
                    <a:cubicBezTo>
                      <a:pt x="7620" y="4095604"/>
                      <a:pt x="16510" y="4494384"/>
                      <a:pt x="21590" y="4686154"/>
                    </a:cubicBezTo>
                    <a:lnTo>
                      <a:pt x="130810" y="4800454"/>
                    </a:lnTo>
                    <a:cubicBezTo>
                      <a:pt x="275590" y="4808074"/>
                      <a:pt x="543560" y="4822044"/>
                      <a:pt x="793750" y="4822044"/>
                    </a:cubicBezTo>
                    <a:lnTo>
                      <a:pt x="8584665" y="4822044"/>
                    </a:lnTo>
                    <a:lnTo>
                      <a:pt x="8584665" y="866771"/>
                    </a:lnTo>
                    <a:cubicBezTo>
                      <a:pt x="8584665" y="323850"/>
                      <a:pt x="8575775" y="46990"/>
                      <a:pt x="8575775" y="46990"/>
                    </a:cubicBezTo>
                    <a:cubicBezTo>
                      <a:pt x="8420835" y="26670"/>
                      <a:pt x="8264625" y="16510"/>
                      <a:pt x="8107145" y="17780"/>
                    </a:cubicBezTo>
                    <a:cubicBezTo>
                      <a:pt x="783409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37" id="37"/>
              <p:cNvSpPr/>
              <p:nvPr/>
            </p:nvSpPr>
            <p:spPr>
              <a:xfrm flipH="false" flipV="false" rot="0">
                <a:off x="21590" y="0"/>
                <a:ext cx="8095715" cy="5020164"/>
              </a:xfrm>
              <a:custGeom>
                <a:avLst/>
                <a:gdLst/>
                <a:ahLst/>
                <a:cxnLst/>
                <a:rect r="r" b="b" t="t" l="l"/>
                <a:pathLst>
                  <a:path h="5020164" w="8095715">
                    <a:moveTo>
                      <a:pt x="0" y="4905864"/>
                    </a:moveTo>
                    <a:lnTo>
                      <a:pt x="109220" y="5020164"/>
                    </a:lnTo>
                    <a:lnTo>
                      <a:pt x="123190" y="4886814"/>
                    </a:lnTo>
                    <a:lnTo>
                      <a:pt x="0" y="4905864"/>
                    </a:lnTo>
                    <a:close/>
                    <a:moveTo>
                      <a:pt x="6896835" y="106680"/>
                    </a:moveTo>
                    <a:cubicBezTo>
                      <a:pt x="6896835" y="106680"/>
                      <a:pt x="7314665" y="64770"/>
                      <a:pt x="7451825" y="55880"/>
                    </a:cubicBezTo>
                    <a:cubicBezTo>
                      <a:pt x="7588985" y="46990"/>
                      <a:pt x="8069045" y="0"/>
                      <a:pt x="8069045" y="0"/>
                    </a:cubicBezTo>
                    <a:cubicBezTo>
                      <a:pt x="8062695" y="41910"/>
                      <a:pt x="8061425" y="86360"/>
                      <a:pt x="8066505" y="128270"/>
                    </a:cubicBezTo>
                    <a:cubicBezTo>
                      <a:pt x="8072855" y="167640"/>
                      <a:pt x="8075395" y="208280"/>
                      <a:pt x="8074125" y="248920"/>
                    </a:cubicBezTo>
                    <a:lnTo>
                      <a:pt x="8095715" y="318770"/>
                    </a:lnTo>
                    <a:lnTo>
                      <a:pt x="8085555" y="419100"/>
                    </a:lnTo>
                    <a:cubicBezTo>
                      <a:pt x="8085555" y="419100"/>
                      <a:pt x="7334985" y="454660"/>
                      <a:pt x="7197825" y="471170"/>
                    </a:cubicBezTo>
                    <a:cubicBezTo>
                      <a:pt x="7060665" y="487680"/>
                      <a:pt x="6856195" y="486410"/>
                      <a:pt x="6856195" y="486410"/>
                    </a:cubicBezTo>
                    <a:cubicBezTo>
                      <a:pt x="6856195" y="486410"/>
                      <a:pt x="6848575" y="365760"/>
                      <a:pt x="6861275" y="322580"/>
                    </a:cubicBezTo>
                    <a:cubicBezTo>
                      <a:pt x="6871435" y="288290"/>
                      <a:pt x="6875245" y="251460"/>
                      <a:pt x="6870165" y="214630"/>
                    </a:cubicBezTo>
                    <a:cubicBezTo>
                      <a:pt x="6870165" y="186690"/>
                      <a:pt x="6896835" y="106680"/>
                      <a:pt x="6896835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38" id="38"/>
            <p:cNvSpPr txBox="true"/>
            <p:nvPr/>
          </p:nvSpPr>
          <p:spPr>
            <a:xfrm rot="0">
              <a:off x="346473" y="450073"/>
              <a:ext cx="1936997" cy="709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sz="3500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&amp;&amp;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4168189" y="6609540"/>
            <a:ext cx="1972457" cy="1157956"/>
            <a:chOff x="0" y="0"/>
            <a:chExt cx="2629943" cy="1543942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0"/>
              <a:ext cx="2629943" cy="1543942"/>
              <a:chOff x="0" y="0"/>
              <a:chExt cx="8585935" cy="5040484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218440"/>
                <a:ext cx="8584665" cy="4822044"/>
              </a:xfrm>
              <a:custGeom>
                <a:avLst/>
                <a:gdLst/>
                <a:ahLst/>
                <a:cxnLst/>
                <a:rect r="r" b="b" t="t" l="l"/>
                <a:pathLst>
                  <a:path h="4822044" w="8584665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092340"/>
                    </a:cubicBezTo>
                    <a:cubicBezTo>
                      <a:pt x="2540" y="2743097"/>
                      <a:pt x="7620" y="3640944"/>
                      <a:pt x="7620" y="3901294"/>
                    </a:cubicBezTo>
                    <a:cubicBezTo>
                      <a:pt x="7620" y="4095604"/>
                      <a:pt x="16510" y="4494384"/>
                      <a:pt x="21590" y="4686154"/>
                    </a:cubicBezTo>
                    <a:lnTo>
                      <a:pt x="130810" y="4800454"/>
                    </a:lnTo>
                    <a:cubicBezTo>
                      <a:pt x="275590" y="4808074"/>
                      <a:pt x="543560" y="4822044"/>
                      <a:pt x="793750" y="4822044"/>
                    </a:cubicBezTo>
                    <a:lnTo>
                      <a:pt x="8584665" y="4822044"/>
                    </a:lnTo>
                    <a:lnTo>
                      <a:pt x="8584665" y="866771"/>
                    </a:lnTo>
                    <a:cubicBezTo>
                      <a:pt x="8584665" y="323850"/>
                      <a:pt x="8575775" y="46990"/>
                      <a:pt x="8575775" y="46990"/>
                    </a:cubicBezTo>
                    <a:cubicBezTo>
                      <a:pt x="8420835" y="26670"/>
                      <a:pt x="8264625" y="16510"/>
                      <a:pt x="8107145" y="17780"/>
                    </a:cubicBezTo>
                    <a:cubicBezTo>
                      <a:pt x="783409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42" id="42"/>
              <p:cNvSpPr/>
              <p:nvPr/>
            </p:nvSpPr>
            <p:spPr>
              <a:xfrm flipH="false" flipV="false" rot="0">
                <a:off x="21590" y="0"/>
                <a:ext cx="8095715" cy="5020164"/>
              </a:xfrm>
              <a:custGeom>
                <a:avLst/>
                <a:gdLst/>
                <a:ahLst/>
                <a:cxnLst/>
                <a:rect r="r" b="b" t="t" l="l"/>
                <a:pathLst>
                  <a:path h="5020164" w="8095715">
                    <a:moveTo>
                      <a:pt x="0" y="4905864"/>
                    </a:moveTo>
                    <a:lnTo>
                      <a:pt x="109220" y="5020164"/>
                    </a:lnTo>
                    <a:lnTo>
                      <a:pt x="123190" y="4886814"/>
                    </a:lnTo>
                    <a:lnTo>
                      <a:pt x="0" y="4905864"/>
                    </a:lnTo>
                    <a:close/>
                    <a:moveTo>
                      <a:pt x="6896835" y="106680"/>
                    </a:moveTo>
                    <a:cubicBezTo>
                      <a:pt x="6896835" y="106680"/>
                      <a:pt x="7314665" y="64770"/>
                      <a:pt x="7451825" y="55880"/>
                    </a:cubicBezTo>
                    <a:cubicBezTo>
                      <a:pt x="7588985" y="46990"/>
                      <a:pt x="8069045" y="0"/>
                      <a:pt x="8069045" y="0"/>
                    </a:cubicBezTo>
                    <a:cubicBezTo>
                      <a:pt x="8062695" y="41910"/>
                      <a:pt x="8061425" y="86360"/>
                      <a:pt x="8066505" y="128270"/>
                    </a:cubicBezTo>
                    <a:cubicBezTo>
                      <a:pt x="8072855" y="167640"/>
                      <a:pt x="8075395" y="208280"/>
                      <a:pt x="8074125" y="248920"/>
                    </a:cubicBezTo>
                    <a:lnTo>
                      <a:pt x="8095715" y="318770"/>
                    </a:lnTo>
                    <a:lnTo>
                      <a:pt x="8085555" y="419100"/>
                    </a:lnTo>
                    <a:cubicBezTo>
                      <a:pt x="8085555" y="419100"/>
                      <a:pt x="7334985" y="454660"/>
                      <a:pt x="7197825" y="471170"/>
                    </a:cubicBezTo>
                    <a:cubicBezTo>
                      <a:pt x="7060665" y="487680"/>
                      <a:pt x="6856195" y="486410"/>
                      <a:pt x="6856195" y="486410"/>
                    </a:cubicBezTo>
                    <a:cubicBezTo>
                      <a:pt x="6856195" y="486410"/>
                      <a:pt x="6848575" y="365760"/>
                      <a:pt x="6861275" y="322580"/>
                    </a:cubicBezTo>
                    <a:cubicBezTo>
                      <a:pt x="6871435" y="288290"/>
                      <a:pt x="6875245" y="251460"/>
                      <a:pt x="6870165" y="214630"/>
                    </a:cubicBezTo>
                    <a:cubicBezTo>
                      <a:pt x="6870165" y="186690"/>
                      <a:pt x="6896835" y="106680"/>
                      <a:pt x="6896835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43" id="43"/>
            <p:cNvSpPr txBox="true"/>
            <p:nvPr/>
          </p:nvSpPr>
          <p:spPr>
            <a:xfrm rot="0">
              <a:off x="346473" y="450073"/>
              <a:ext cx="1936997" cy="709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sz="3500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==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9750422" y="8385514"/>
            <a:ext cx="1972457" cy="1157956"/>
            <a:chOff x="0" y="0"/>
            <a:chExt cx="2629943" cy="1543942"/>
          </a:xfrm>
        </p:grpSpPr>
        <p:grpSp>
          <p:nvGrpSpPr>
            <p:cNvPr name="Group 45" id="45"/>
            <p:cNvGrpSpPr/>
            <p:nvPr/>
          </p:nvGrpSpPr>
          <p:grpSpPr>
            <a:xfrm rot="0">
              <a:off x="0" y="0"/>
              <a:ext cx="2629943" cy="1543942"/>
              <a:chOff x="0" y="0"/>
              <a:chExt cx="8585935" cy="5040484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218440"/>
                <a:ext cx="8584665" cy="4822044"/>
              </a:xfrm>
              <a:custGeom>
                <a:avLst/>
                <a:gdLst/>
                <a:ahLst/>
                <a:cxnLst/>
                <a:rect r="r" b="b" t="t" l="l"/>
                <a:pathLst>
                  <a:path h="4822044" w="8584665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092340"/>
                    </a:cubicBezTo>
                    <a:cubicBezTo>
                      <a:pt x="2540" y="2743097"/>
                      <a:pt x="7620" y="3640944"/>
                      <a:pt x="7620" y="3901294"/>
                    </a:cubicBezTo>
                    <a:cubicBezTo>
                      <a:pt x="7620" y="4095604"/>
                      <a:pt x="16510" y="4494384"/>
                      <a:pt x="21590" y="4686154"/>
                    </a:cubicBezTo>
                    <a:lnTo>
                      <a:pt x="130810" y="4800454"/>
                    </a:lnTo>
                    <a:cubicBezTo>
                      <a:pt x="275590" y="4808074"/>
                      <a:pt x="543560" y="4822044"/>
                      <a:pt x="793750" y="4822044"/>
                    </a:cubicBezTo>
                    <a:lnTo>
                      <a:pt x="8584665" y="4822044"/>
                    </a:lnTo>
                    <a:lnTo>
                      <a:pt x="8584665" y="866771"/>
                    </a:lnTo>
                    <a:cubicBezTo>
                      <a:pt x="8584665" y="323850"/>
                      <a:pt x="8575775" y="46990"/>
                      <a:pt x="8575775" y="46990"/>
                    </a:cubicBezTo>
                    <a:cubicBezTo>
                      <a:pt x="8420835" y="26670"/>
                      <a:pt x="8264625" y="16510"/>
                      <a:pt x="8107145" y="17780"/>
                    </a:cubicBezTo>
                    <a:cubicBezTo>
                      <a:pt x="783409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47" id="47"/>
              <p:cNvSpPr/>
              <p:nvPr/>
            </p:nvSpPr>
            <p:spPr>
              <a:xfrm flipH="false" flipV="false" rot="0">
                <a:off x="21590" y="0"/>
                <a:ext cx="8095715" cy="5020164"/>
              </a:xfrm>
              <a:custGeom>
                <a:avLst/>
                <a:gdLst/>
                <a:ahLst/>
                <a:cxnLst/>
                <a:rect r="r" b="b" t="t" l="l"/>
                <a:pathLst>
                  <a:path h="5020164" w="8095715">
                    <a:moveTo>
                      <a:pt x="0" y="4905864"/>
                    </a:moveTo>
                    <a:lnTo>
                      <a:pt x="109220" y="5020164"/>
                    </a:lnTo>
                    <a:lnTo>
                      <a:pt x="123190" y="4886814"/>
                    </a:lnTo>
                    <a:lnTo>
                      <a:pt x="0" y="4905864"/>
                    </a:lnTo>
                    <a:close/>
                    <a:moveTo>
                      <a:pt x="6896835" y="106680"/>
                    </a:moveTo>
                    <a:cubicBezTo>
                      <a:pt x="6896835" y="106680"/>
                      <a:pt x="7314665" y="64770"/>
                      <a:pt x="7451825" y="55880"/>
                    </a:cubicBezTo>
                    <a:cubicBezTo>
                      <a:pt x="7588985" y="46990"/>
                      <a:pt x="8069045" y="0"/>
                      <a:pt x="8069045" y="0"/>
                    </a:cubicBezTo>
                    <a:cubicBezTo>
                      <a:pt x="8062695" y="41910"/>
                      <a:pt x="8061425" y="86360"/>
                      <a:pt x="8066505" y="128270"/>
                    </a:cubicBezTo>
                    <a:cubicBezTo>
                      <a:pt x="8072855" y="167640"/>
                      <a:pt x="8075395" y="208280"/>
                      <a:pt x="8074125" y="248920"/>
                    </a:cubicBezTo>
                    <a:lnTo>
                      <a:pt x="8095715" y="318770"/>
                    </a:lnTo>
                    <a:lnTo>
                      <a:pt x="8085555" y="419100"/>
                    </a:lnTo>
                    <a:cubicBezTo>
                      <a:pt x="8085555" y="419100"/>
                      <a:pt x="7334985" y="454660"/>
                      <a:pt x="7197825" y="471170"/>
                    </a:cubicBezTo>
                    <a:cubicBezTo>
                      <a:pt x="7060665" y="487680"/>
                      <a:pt x="6856195" y="486410"/>
                      <a:pt x="6856195" y="486410"/>
                    </a:cubicBezTo>
                    <a:cubicBezTo>
                      <a:pt x="6856195" y="486410"/>
                      <a:pt x="6848575" y="365760"/>
                      <a:pt x="6861275" y="322580"/>
                    </a:cubicBezTo>
                    <a:cubicBezTo>
                      <a:pt x="6871435" y="288290"/>
                      <a:pt x="6875245" y="251460"/>
                      <a:pt x="6870165" y="214630"/>
                    </a:cubicBezTo>
                    <a:cubicBezTo>
                      <a:pt x="6870165" y="186690"/>
                      <a:pt x="6896835" y="106680"/>
                      <a:pt x="6896835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48" id="48"/>
            <p:cNvSpPr txBox="true"/>
            <p:nvPr/>
          </p:nvSpPr>
          <p:spPr>
            <a:xfrm rot="0">
              <a:off x="346473" y="450073"/>
              <a:ext cx="1936997" cy="709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sz="3500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||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6958815" y="6609540"/>
            <a:ext cx="1972457" cy="1157956"/>
            <a:chOff x="0" y="0"/>
            <a:chExt cx="2629943" cy="1543942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2629943" cy="1543942"/>
              <a:chOff x="0" y="0"/>
              <a:chExt cx="8585935" cy="5040484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218440"/>
                <a:ext cx="8584665" cy="4822044"/>
              </a:xfrm>
              <a:custGeom>
                <a:avLst/>
                <a:gdLst/>
                <a:ahLst/>
                <a:cxnLst/>
                <a:rect r="r" b="b" t="t" l="l"/>
                <a:pathLst>
                  <a:path h="4822044" w="8584665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092340"/>
                    </a:cubicBezTo>
                    <a:cubicBezTo>
                      <a:pt x="2540" y="2743097"/>
                      <a:pt x="7620" y="3640944"/>
                      <a:pt x="7620" y="3901294"/>
                    </a:cubicBezTo>
                    <a:cubicBezTo>
                      <a:pt x="7620" y="4095604"/>
                      <a:pt x="16510" y="4494384"/>
                      <a:pt x="21590" y="4686154"/>
                    </a:cubicBezTo>
                    <a:lnTo>
                      <a:pt x="130810" y="4800454"/>
                    </a:lnTo>
                    <a:cubicBezTo>
                      <a:pt x="275590" y="4808074"/>
                      <a:pt x="543560" y="4822044"/>
                      <a:pt x="793750" y="4822044"/>
                    </a:cubicBezTo>
                    <a:lnTo>
                      <a:pt x="8584665" y="4822044"/>
                    </a:lnTo>
                    <a:lnTo>
                      <a:pt x="8584665" y="866771"/>
                    </a:lnTo>
                    <a:cubicBezTo>
                      <a:pt x="8584665" y="323850"/>
                      <a:pt x="8575775" y="46990"/>
                      <a:pt x="8575775" y="46990"/>
                    </a:cubicBezTo>
                    <a:cubicBezTo>
                      <a:pt x="8420835" y="26670"/>
                      <a:pt x="8264625" y="16510"/>
                      <a:pt x="8107145" y="17780"/>
                    </a:cubicBezTo>
                    <a:cubicBezTo>
                      <a:pt x="783409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52" id="52"/>
              <p:cNvSpPr/>
              <p:nvPr/>
            </p:nvSpPr>
            <p:spPr>
              <a:xfrm flipH="false" flipV="false" rot="0">
                <a:off x="21590" y="0"/>
                <a:ext cx="8095715" cy="5020164"/>
              </a:xfrm>
              <a:custGeom>
                <a:avLst/>
                <a:gdLst/>
                <a:ahLst/>
                <a:cxnLst/>
                <a:rect r="r" b="b" t="t" l="l"/>
                <a:pathLst>
                  <a:path h="5020164" w="8095715">
                    <a:moveTo>
                      <a:pt x="0" y="4905864"/>
                    </a:moveTo>
                    <a:lnTo>
                      <a:pt x="109220" y="5020164"/>
                    </a:lnTo>
                    <a:lnTo>
                      <a:pt x="123190" y="4886814"/>
                    </a:lnTo>
                    <a:lnTo>
                      <a:pt x="0" y="4905864"/>
                    </a:lnTo>
                    <a:close/>
                    <a:moveTo>
                      <a:pt x="6896835" y="106680"/>
                    </a:moveTo>
                    <a:cubicBezTo>
                      <a:pt x="6896835" y="106680"/>
                      <a:pt x="7314665" y="64770"/>
                      <a:pt x="7451825" y="55880"/>
                    </a:cubicBezTo>
                    <a:cubicBezTo>
                      <a:pt x="7588985" y="46990"/>
                      <a:pt x="8069045" y="0"/>
                      <a:pt x="8069045" y="0"/>
                    </a:cubicBezTo>
                    <a:cubicBezTo>
                      <a:pt x="8062695" y="41910"/>
                      <a:pt x="8061425" y="86360"/>
                      <a:pt x="8066505" y="128270"/>
                    </a:cubicBezTo>
                    <a:cubicBezTo>
                      <a:pt x="8072855" y="167640"/>
                      <a:pt x="8075395" y="208280"/>
                      <a:pt x="8074125" y="248920"/>
                    </a:cubicBezTo>
                    <a:lnTo>
                      <a:pt x="8095715" y="318770"/>
                    </a:lnTo>
                    <a:lnTo>
                      <a:pt x="8085555" y="419100"/>
                    </a:lnTo>
                    <a:cubicBezTo>
                      <a:pt x="8085555" y="419100"/>
                      <a:pt x="7334985" y="454660"/>
                      <a:pt x="7197825" y="471170"/>
                    </a:cubicBezTo>
                    <a:cubicBezTo>
                      <a:pt x="7060665" y="487680"/>
                      <a:pt x="6856195" y="486410"/>
                      <a:pt x="6856195" y="486410"/>
                    </a:cubicBezTo>
                    <a:cubicBezTo>
                      <a:pt x="6856195" y="486410"/>
                      <a:pt x="6848575" y="365760"/>
                      <a:pt x="6861275" y="322580"/>
                    </a:cubicBezTo>
                    <a:cubicBezTo>
                      <a:pt x="6871435" y="288290"/>
                      <a:pt x="6875245" y="251460"/>
                      <a:pt x="6870165" y="214630"/>
                    </a:cubicBezTo>
                    <a:cubicBezTo>
                      <a:pt x="6870165" y="186690"/>
                      <a:pt x="6896835" y="106680"/>
                      <a:pt x="6896835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53" id="53"/>
            <p:cNvSpPr txBox="true"/>
            <p:nvPr/>
          </p:nvSpPr>
          <p:spPr>
            <a:xfrm rot="0">
              <a:off x="346473" y="450073"/>
              <a:ext cx="1936997" cy="709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sz="3500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===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9750422" y="4833566"/>
            <a:ext cx="1972457" cy="1157956"/>
            <a:chOff x="0" y="0"/>
            <a:chExt cx="2629943" cy="1543942"/>
          </a:xfrm>
        </p:grpSpPr>
        <p:grpSp>
          <p:nvGrpSpPr>
            <p:cNvPr name="Group 55" id="55"/>
            <p:cNvGrpSpPr/>
            <p:nvPr/>
          </p:nvGrpSpPr>
          <p:grpSpPr>
            <a:xfrm rot="0">
              <a:off x="0" y="0"/>
              <a:ext cx="2629943" cy="1543942"/>
              <a:chOff x="0" y="0"/>
              <a:chExt cx="8585935" cy="5040484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218440"/>
                <a:ext cx="8584665" cy="4822044"/>
              </a:xfrm>
              <a:custGeom>
                <a:avLst/>
                <a:gdLst/>
                <a:ahLst/>
                <a:cxnLst/>
                <a:rect r="r" b="b" t="t" l="l"/>
                <a:pathLst>
                  <a:path h="4822044" w="8584665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092340"/>
                    </a:cubicBezTo>
                    <a:cubicBezTo>
                      <a:pt x="2540" y="2743097"/>
                      <a:pt x="7620" y="3640944"/>
                      <a:pt x="7620" y="3901294"/>
                    </a:cubicBezTo>
                    <a:cubicBezTo>
                      <a:pt x="7620" y="4095604"/>
                      <a:pt x="16510" y="4494384"/>
                      <a:pt x="21590" y="4686154"/>
                    </a:cubicBezTo>
                    <a:lnTo>
                      <a:pt x="130810" y="4800454"/>
                    </a:lnTo>
                    <a:cubicBezTo>
                      <a:pt x="275590" y="4808074"/>
                      <a:pt x="543560" y="4822044"/>
                      <a:pt x="793750" y="4822044"/>
                    </a:cubicBezTo>
                    <a:lnTo>
                      <a:pt x="8584665" y="4822044"/>
                    </a:lnTo>
                    <a:lnTo>
                      <a:pt x="8584665" y="866771"/>
                    </a:lnTo>
                    <a:cubicBezTo>
                      <a:pt x="8584665" y="323850"/>
                      <a:pt x="8575775" y="46990"/>
                      <a:pt x="8575775" y="46990"/>
                    </a:cubicBezTo>
                    <a:cubicBezTo>
                      <a:pt x="8420835" y="26670"/>
                      <a:pt x="8264625" y="16510"/>
                      <a:pt x="8107145" y="17780"/>
                    </a:cubicBezTo>
                    <a:cubicBezTo>
                      <a:pt x="783409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57" id="57"/>
              <p:cNvSpPr/>
              <p:nvPr/>
            </p:nvSpPr>
            <p:spPr>
              <a:xfrm flipH="false" flipV="false" rot="0">
                <a:off x="21590" y="0"/>
                <a:ext cx="8095715" cy="5020164"/>
              </a:xfrm>
              <a:custGeom>
                <a:avLst/>
                <a:gdLst/>
                <a:ahLst/>
                <a:cxnLst/>
                <a:rect r="r" b="b" t="t" l="l"/>
                <a:pathLst>
                  <a:path h="5020164" w="8095715">
                    <a:moveTo>
                      <a:pt x="0" y="4905864"/>
                    </a:moveTo>
                    <a:lnTo>
                      <a:pt x="109220" y="5020164"/>
                    </a:lnTo>
                    <a:lnTo>
                      <a:pt x="123190" y="4886814"/>
                    </a:lnTo>
                    <a:lnTo>
                      <a:pt x="0" y="4905864"/>
                    </a:lnTo>
                    <a:close/>
                    <a:moveTo>
                      <a:pt x="6896835" y="106680"/>
                    </a:moveTo>
                    <a:cubicBezTo>
                      <a:pt x="6896835" y="106680"/>
                      <a:pt x="7314665" y="64770"/>
                      <a:pt x="7451825" y="55880"/>
                    </a:cubicBezTo>
                    <a:cubicBezTo>
                      <a:pt x="7588985" y="46990"/>
                      <a:pt x="8069045" y="0"/>
                      <a:pt x="8069045" y="0"/>
                    </a:cubicBezTo>
                    <a:cubicBezTo>
                      <a:pt x="8062695" y="41910"/>
                      <a:pt x="8061425" y="86360"/>
                      <a:pt x="8066505" y="128270"/>
                    </a:cubicBezTo>
                    <a:cubicBezTo>
                      <a:pt x="8072855" y="167640"/>
                      <a:pt x="8075395" y="208280"/>
                      <a:pt x="8074125" y="248920"/>
                    </a:cubicBezTo>
                    <a:lnTo>
                      <a:pt x="8095715" y="318770"/>
                    </a:lnTo>
                    <a:lnTo>
                      <a:pt x="8085555" y="419100"/>
                    </a:lnTo>
                    <a:cubicBezTo>
                      <a:pt x="8085555" y="419100"/>
                      <a:pt x="7334985" y="454660"/>
                      <a:pt x="7197825" y="471170"/>
                    </a:cubicBezTo>
                    <a:cubicBezTo>
                      <a:pt x="7060665" y="487680"/>
                      <a:pt x="6856195" y="486410"/>
                      <a:pt x="6856195" y="486410"/>
                    </a:cubicBezTo>
                    <a:cubicBezTo>
                      <a:pt x="6856195" y="486410"/>
                      <a:pt x="6848575" y="365760"/>
                      <a:pt x="6861275" y="322580"/>
                    </a:cubicBezTo>
                    <a:cubicBezTo>
                      <a:pt x="6871435" y="288290"/>
                      <a:pt x="6875245" y="251460"/>
                      <a:pt x="6870165" y="214630"/>
                    </a:cubicBezTo>
                    <a:cubicBezTo>
                      <a:pt x="6870165" y="186690"/>
                      <a:pt x="6896835" y="106680"/>
                      <a:pt x="6896835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58" id="58"/>
            <p:cNvSpPr txBox="true"/>
            <p:nvPr/>
          </p:nvSpPr>
          <p:spPr>
            <a:xfrm rot="0">
              <a:off x="346473" y="450073"/>
              <a:ext cx="1936997" cy="709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sz="3500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/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4168189" y="8386622"/>
            <a:ext cx="1972457" cy="1157956"/>
            <a:chOff x="0" y="0"/>
            <a:chExt cx="2629943" cy="1543942"/>
          </a:xfrm>
        </p:grpSpPr>
        <p:grpSp>
          <p:nvGrpSpPr>
            <p:cNvPr name="Group 60" id="60"/>
            <p:cNvGrpSpPr/>
            <p:nvPr/>
          </p:nvGrpSpPr>
          <p:grpSpPr>
            <a:xfrm rot="0">
              <a:off x="0" y="0"/>
              <a:ext cx="2629943" cy="1543942"/>
              <a:chOff x="0" y="0"/>
              <a:chExt cx="8585935" cy="5040484"/>
            </a:xfrm>
          </p:grpSpPr>
          <p:sp>
            <p:nvSpPr>
              <p:cNvPr name="Freeform 61" id="61"/>
              <p:cNvSpPr/>
              <p:nvPr/>
            </p:nvSpPr>
            <p:spPr>
              <a:xfrm flipH="false" flipV="false" rot="0">
                <a:off x="0" y="218440"/>
                <a:ext cx="8584665" cy="4822044"/>
              </a:xfrm>
              <a:custGeom>
                <a:avLst/>
                <a:gdLst/>
                <a:ahLst/>
                <a:cxnLst/>
                <a:rect r="r" b="b" t="t" l="l"/>
                <a:pathLst>
                  <a:path h="4822044" w="8584665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092340"/>
                    </a:cubicBezTo>
                    <a:cubicBezTo>
                      <a:pt x="2540" y="2743097"/>
                      <a:pt x="7620" y="3640944"/>
                      <a:pt x="7620" y="3901294"/>
                    </a:cubicBezTo>
                    <a:cubicBezTo>
                      <a:pt x="7620" y="4095604"/>
                      <a:pt x="16510" y="4494384"/>
                      <a:pt x="21590" y="4686154"/>
                    </a:cubicBezTo>
                    <a:lnTo>
                      <a:pt x="130810" y="4800454"/>
                    </a:lnTo>
                    <a:cubicBezTo>
                      <a:pt x="275590" y="4808074"/>
                      <a:pt x="543560" y="4822044"/>
                      <a:pt x="793750" y="4822044"/>
                    </a:cubicBezTo>
                    <a:lnTo>
                      <a:pt x="8584665" y="4822044"/>
                    </a:lnTo>
                    <a:lnTo>
                      <a:pt x="8584665" y="866771"/>
                    </a:lnTo>
                    <a:cubicBezTo>
                      <a:pt x="8584665" y="323850"/>
                      <a:pt x="8575775" y="46990"/>
                      <a:pt x="8575775" y="46990"/>
                    </a:cubicBezTo>
                    <a:cubicBezTo>
                      <a:pt x="8420835" y="26670"/>
                      <a:pt x="8264625" y="16510"/>
                      <a:pt x="8107145" y="17780"/>
                    </a:cubicBezTo>
                    <a:cubicBezTo>
                      <a:pt x="783409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62" id="62"/>
              <p:cNvSpPr/>
              <p:nvPr/>
            </p:nvSpPr>
            <p:spPr>
              <a:xfrm flipH="false" flipV="false" rot="0">
                <a:off x="21590" y="0"/>
                <a:ext cx="8095715" cy="5020164"/>
              </a:xfrm>
              <a:custGeom>
                <a:avLst/>
                <a:gdLst/>
                <a:ahLst/>
                <a:cxnLst/>
                <a:rect r="r" b="b" t="t" l="l"/>
                <a:pathLst>
                  <a:path h="5020164" w="8095715">
                    <a:moveTo>
                      <a:pt x="0" y="4905864"/>
                    </a:moveTo>
                    <a:lnTo>
                      <a:pt x="109220" y="5020164"/>
                    </a:lnTo>
                    <a:lnTo>
                      <a:pt x="123190" y="4886814"/>
                    </a:lnTo>
                    <a:lnTo>
                      <a:pt x="0" y="4905864"/>
                    </a:lnTo>
                    <a:close/>
                    <a:moveTo>
                      <a:pt x="6896835" y="106680"/>
                    </a:moveTo>
                    <a:cubicBezTo>
                      <a:pt x="6896835" y="106680"/>
                      <a:pt x="7314665" y="64770"/>
                      <a:pt x="7451825" y="55880"/>
                    </a:cubicBezTo>
                    <a:cubicBezTo>
                      <a:pt x="7588985" y="46990"/>
                      <a:pt x="8069045" y="0"/>
                      <a:pt x="8069045" y="0"/>
                    </a:cubicBezTo>
                    <a:cubicBezTo>
                      <a:pt x="8062695" y="41910"/>
                      <a:pt x="8061425" y="86360"/>
                      <a:pt x="8066505" y="128270"/>
                    </a:cubicBezTo>
                    <a:cubicBezTo>
                      <a:pt x="8072855" y="167640"/>
                      <a:pt x="8075395" y="208280"/>
                      <a:pt x="8074125" y="248920"/>
                    </a:cubicBezTo>
                    <a:lnTo>
                      <a:pt x="8095715" y="318770"/>
                    </a:lnTo>
                    <a:lnTo>
                      <a:pt x="8085555" y="419100"/>
                    </a:lnTo>
                    <a:cubicBezTo>
                      <a:pt x="8085555" y="419100"/>
                      <a:pt x="7334985" y="454660"/>
                      <a:pt x="7197825" y="471170"/>
                    </a:cubicBezTo>
                    <a:cubicBezTo>
                      <a:pt x="7060665" y="487680"/>
                      <a:pt x="6856195" y="486410"/>
                      <a:pt x="6856195" y="486410"/>
                    </a:cubicBezTo>
                    <a:cubicBezTo>
                      <a:pt x="6856195" y="486410"/>
                      <a:pt x="6848575" y="365760"/>
                      <a:pt x="6861275" y="322580"/>
                    </a:cubicBezTo>
                    <a:cubicBezTo>
                      <a:pt x="6871435" y="288290"/>
                      <a:pt x="6875245" y="251460"/>
                      <a:pt x="6870165" y="214630"/>
                    </a:cubicBezTo>
                    <a:cubicBezTo>
                      <a:pt x="6870165" y="186690"/>
                      <a:pt x="6896835" y="106680"/>
                      <a:pt x="6896835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63" id="63"/>
            <p:cNvSpPr txBox="true"/>
            <p:nvPr/>
          </p:nvSpPr>
          <p:spPr>
            <a:xfrm rot="0">
              <a:off x="346473" y="450073"/>
              <a:ext cx="1936997" cy="709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sz="3500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%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9750422" y="6609540"/>
            <a:ext cx="1972457" cy="1157956"/>
            <a:chOff x="0" y="0"/>
            <a:chExt cx="2629943" cy="1543942"/>
          </a:xfrm>
        </p:grpSpPr>
        <p:grpSp>
          <p:nvGrpSpPr>
            <p:cNvPr name="Group 65" id="65"/>
            <p:cNvGrpSpPr/>
            <p:nvPr/>
          </p:nvGrpSpPr>
          <p:grpSpPr>
            <a:xfrm rot="0">
              <a:off x="0" y="0"/>
              <a:ext cx="2629943" cy="1543942"/>
              <a:chOff x="0" y="0"/>
              <a:chExt cx="8585935" cy="5040484"/>
            </a:xfrm>
          </p:grpSpPr>
          <p:sp>
            <p:nvSpPr>
              <p:cNvPr name="Freeform 66" id="66"/>
              <p:cNvSpPr/>
              <p:nvPr/>
            </p:nvSpPr>
            <p:spPr>
              <a:xfrm flipH="false" flipV="false" rot="0">
                <a:off x="0" y="218440"/>
                <a:ext cx="8584665" cy="4822044"/>
              </a:xfrm>
              <a:custGeom>
                <a:avLst/>
                <a:gdLst/>
                <a:ahLst/>
                <a:cxnLst/>
                <a:rect r="r" b="b" t="t" l="l"/>
                <a:pathLst>
                  <a:path h="4822044" w="8584665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092340"/>
                    </a:cubicBezTo>
                    <a:cubicBezTo>
                      <a:pt x="2540" y="2743097"/>
                      <a:pt x="7620" y="3640944"/>
                      <a:pt x="7620" y="3901294"/>
                    </a:cubicBezTo>
                    <a:cubicBezTo>
                      <a:pt x="7620" y="4095604"/>
                      <a:pt x="16510" y="4494384"/>
                      <a:pt x="21590" y="4686154"/>
                    </a:cubicBezTo>
                    <a:lnTo>
                      <a:pt x="130810" y="4800454"/>
                    </a:lnTo>
                    <a:cubicBezTo>
                      <a:pt x="275590" y="4808074"/>
                      <a:pt x="543560" y="4822044"/>
                      <a:pt x="793750" y="4822044"/>
                    </a:cubicBezTo>
                    <a:lnTo>
                      <a:pt x="8584665" y="4822044"/>
                    </a:lnTo>
                    <a:lnTo>
                      <a:pt x="8584665" y="866771"/>
                    </a:lnTo>
                    <a:cubicBezTo>
                      <a:pt x="8584665" y="323850"/>
                      <a:pt x="8575775" y="46990"/>
                      <a:pt x="8575775" y="46990"/>
                    </a:cubicBezTo>
                    <a:cubicBezTo>
                      <a:pt x="8420835" y="26670"/>
                      <a:pt x="8264625" y="16510"/>
                      <a:pt x="8107145" y="17780"/>
                    </a:cubicBezTo>
                    <a:cubicBezTo>
                      <a:pt x="783409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67" id="67"/>
              <p:cNvSpPr/>
              <p:nvPr/>
            </p:nvSpPr>
            <p:spPr>
              <a:xfrm flipH="false" flipV="false" rot="0">
                <a:off x="21590" y="0"/>
                <a:ext cx="8095715" cy="5020164"/>
              </a:xfrm>
              <a:custGeom>
                <a:avLst/>
                <a:gdLst/>
                <a:ahLst/>
                <a:cxnLst/>
                <a:rect r="r" b="b" t="t" l="l"/>
                <a:pathLst>
                  <a:path h="5020164" w="8095715">
                    <a:moveTo>
                      <a:pt x="0" y="4905864"/>
                    </a:moveTo>
                    <a:lnTo>
                      <a:pt x="109220" y="5020164"/>
                    </a:lnTo>
                    <a:lnTo>
                      <a:pt x="123190" y="4886814"/>
                    </a:lnTo>
                    <a:lnTo>
                      <a:pt x="0" y="4905864"/>
                    </a:lnTo>
                    <a:close/>
                    <a:moveTo>
                      <a:pt x="6896835" y="106680"/>
                    </a:moveTo>
                    <a:cubicBezTo>
                      <a:pt x="6896835" y="106680"/>
                      <a:pt x="7314665" y="64770"/>
                      <a:pt x="7451825" y="55880"/>
                    </a:cubicBezTo>
                    <a:cubicBezTo>
                      <a:pt x="7588985" y="46990"/>
                      <a:pt x="8069045" y="0"/>
                      <a:pt x="8069045" y="0"/>
                    </a:cubicBezTo>
                    <a:cubicBezTo>
                      <a:pt x="8062695" y="41910"/>
                      <a:pt x="8061425" y="86360"/>
                      <a:pt x="8066505" y="128270"/>
                    </a:cubicBezTo>
                    <a:cubicBezTo>
                      <a:pt x="8072855" y="167640"/>
                      <a:pt x="8075395" y="208280"/>
                      <a:pt x="8074125" y="248920"/>
                    </a:cubicBezTo>
                    <a:lnTo>
                      <a:pt x="8095715" y="318770"/>
                    </a:lnTo>
                    <a:lnTo>
                      <a:pt x="8085555" y="419100"/>
                    </a:lnTo>
                    <a:cubicBezTo>
                      <a:pt x="8085555" y="419100"/>
                      <a:pt x="7334985" y="454660"/>
                      <a:pt x="7197825" y="471170"/>
                    </a:cubicBezTo>
                    <a:cubicBezTo>
                      <a:pt x="7060665" y="487680"/>
                      <a:pt x="6856195" y="486410"/>
                      <a:pt x="6856195" y="486410"/>
                    </a:cubicBezTo>
                    <a:cubicBezTo>
                      <a:pt x="6856195" y="486410"/>
                      <a:pt x="6848575" y="365760"/>
                      <a:pt x="6861275" y="322580"/>
                    </a:cubicBezTo>
                    <a:cubicBezTo>
                      <a:pt x="6871435" y="288290"/>
                      <a:pt x="6875245" y="251460"/>
                      <a:pt x="6870165" y="214630"/>
                    </a:cubicBezTo>
                    <a:cubicBezTo>
                      <a:pt x="6870165" y="186690"/>
                      <a:pt x="6896835" y="106680"/>
                      <a:pt x="6896835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68" id="68"/>
            <p:cNvSpPr txBox="true"/>
            <p:nvPr/>
          </p:nvSpPr>
          <p:spPr>
            <a:xfrm rot="0">
              <a:off x="346473" y="450073"/>
              <a:ext cx="1936997" cy="709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sz="3500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-=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1590348" y="8386622"/>
            <a:ext cx="1972457" cy="1157956"/>
            <a:chOff x="0" y="0"/>
            <a:chExt cx="2629943" cy="1543942"/>
          </a:xfrm>
        </p:grpSpPr>
        <p:grpSp>
          <p:nvGrpSpPr>
            <p:cNvPr name="Group 70" id="70"/>
            <p:cNvGrpSpPr/>
            <p:nvPr/>
          </p:nvGrpSpPr>
          <p:grpSpPr>
            <a:xfrm rot="0">
              <a:off x="0" y="0"/>
              <a:ext cx="2629943" cy="1543942"/>
              <a:chOff x="0" y="0"/>
              <a:chExt cx="8585935" cy="5040484"/>
            </a:xfrm>
          </p:grpSpPr>
          <p:sp>
            <p:nvSpPr>
              <p:cNvPr name="Freeform 71" id="71"/>
              <p:cNvSpPr/>
              <p:nvPr/>
            </p:nvSpPr>
            <p:spPr>
              <a:xfrm flipH="false" flipV="false" rot="0">
                <a:off x="0" y="218440"/>
                <a:ext cx="8584665" cy="4822044"/>
              </a:xfrm>
              <a:custGeom>
                <a:avLst/>
                <a:gdLst/>
                <a:ahLst/>
                <a:cxnLst/>
                <a:rect r="r" b="b" t="t" l="l"/>
                <a:pathLst>
                  <a:path h="4822044" w="8584665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092340"/>
                    </a:cubicBezTo>
                    <a:cubicBezTo>
                      <a:pt x="2540" y="2743097"/>
                      <a:pt x="7620" y="3640944"/>
                      <a:pt x="7620" y="3901294"/>
                    </a:cubicBezTo>
                    <a:cubicBezTo>
                      <a:pt x="7620" y="4095604"/>
                      <a:pt x="16510" y="4494384"/>
                      <a:pt x="21590" y="4686154"/>
                    </a:cubicBezTo>
                    <a:lnTo>
                      <a:pt x="130810" y="4800454"/>
                    </a:lnTo>
                    <a:cubicBezTo>
                      <a:pt x="275590" y="4808074"/>
                      <a:pt x="543560" y="4822044"/>
                      <a:pt x="793750" y="4822044"/>
                    </a:cubicBezTo>
                    <a:lnTo>
                      <a:pt x="8584665" y="4822044"/>
                    </a:lnTo>
                    <a:lnTo>
                      <a:pt x="8584665" y="866771"/>
                    </a:lnTo>
                    <a:cubicBezTo>
                      <a:pt x="8584665" y="323850"/>
                      <a:pt x="8575775" y="46990"/>
                      <a:pt x="8575775" y="46990"/>
                    </a:cubicBezTo>
                    <a:cubicBezTo>
                      <a:pt x="8420835" y="26670"/>
                      <a:pt x="8264625" y="16510"/>
                      <a:pt x="8107145" y="17780"/>
                    </a:cubicBezTo>
                    <a:cubicBezTo>
                      <a:pt x="7834095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72" id="72"/>
              <p:cNvSpPr/>
              <p:nvPr/>
            </p:nvSpPr>
            <p:spPr>
              <a:xfrm flipH="false" flipV="false" rot="0">
                <a:off x="21590" y="0"/>
                <a:ext cx="8095715" cy="5020164"/>
              </a:xfrm>
              <a:custGeom>
                <a:avLst/>
                <a:gdLst/>
                <a:ahLst/>
                <a:cxnLst/>
                <a:rect r="r" b="b" t="t" l="l"/>
                <a:pathLst>
                  <a:path h="5020164" w="8095715">
                    <a:moveTo>
                      <a:pt x="0" y="4905864"/>
                    </a:moveTo>
                    <a:lnTo>
                      <a:pt x="109220" y="5020164"/>
                    </a:lnTo>
                    <a:lnTo>
                      <a:pt x="123190" y="4886814"/>
                    </a:lnTo>
                    <a:lnTo>
                      <a:pt x="0" y="4905864"/>
                    </a:lnTo>
                    <a:close/>
                    <a:moveTo>
                      <a:pt x="6896835" y="106680"/>
                    </a:moveTo>
                    <a:cubicBezTo>
                      <a:pt x="6896835" y="106680"/>
                      <a:pt x="7314665" y="64770"/>
                      <a:pt x="7451825" y="55880"/>
                    </a:cubicBezTo>
                    <a:cubicBezTo>
                      <a:pt x="7588985" y="46990"/>
                      <a:pt x="8069045" y="0"/>
                      <a:pt x="8069045" y="0"/>
                    </a:cubicBezTo>
                    <a:cubicBezTo>
                      <a:pt x="8062695" y="41910"/>
                      <a:pt x="8061425" y="86360"/>
                      <a:pt x="8066505" y="128270"/>
                    </a:cubicBezTo>
                    <a:cubicBezTo>
                      <a:pt x="8072855" y="167640"/>
                      <a:pt x="8075395" y="208280"/>
                      <a:pt x="8074125" y="248920"/>
                    </a:cubicBezTo>
                    <a:lnTo>
                      <a:pt x="8095715" y="318770"/>
                    </a:lnTo>
                    <a:lnTo>
                      <a:pt x="8085555" y="419100"/>
                    </a:lnTo>
                    <a:cubicBezTo>
                      <a:pt x="8085555" y="419100"/>
                      <a:pt x="7334985" y="454660"/>
                      <a:pt x="7197825" y="471170"/>
                    </a:cubicBezTo>
                    <a:cubicBezTo>
                      <a:pt x="7060665" y="487680"/>
                      <a:pt x="6856195" y="486410"/>
                      <a:pt x="6856195" y="486410"/>
                    </a:cubicBezTo>
                    <a:cubicBezTo>
                      <a:pt x="6856195" y="486410"/>
                      <a:pt x="6848575" y="365760"/>
                      <a:pt x="6861275" y="322580"/>
                    </a:cubicBezTo>
                    <a:cubicBezTo>
                      <a:pt x="6871435" y="288290"/>
                      <a:pt x="6875245" y="251460"/>
                      <a:pt x="6870165" y="214630"/>
                    </a:cubicBezTo>
                    <a:cubicBezTo>
                      <a:pt x="6870165" y="186690"/>
                      <a:pt x="6896835" y="106680"/>
                      <a:pt x="6896835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73" id="73"/>
            <p:cNvSpPr txBox="true"/>
            <p:nvPr/>
          </p:nvSpPr>
          <p:spPr>
            <a:xfrm rot="0">
              <a:off x="346473" y="450073"/>
              <a:ext cx="1936997" cy="7095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60"/>
                </a:lnSpc>
              </a:pPr>
              <a:r>
                <a:rPr lang="en-US" sz="3500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+=</a:t>
              </a:r>
            </a:p>
          </p:txBody>
        </p:sp>
      </p:grpSp>
      <p:sp>
        <p:nvSpPr>
          <p:cNvPr name="Freeform 74" id="74"/>
          <p:cNvSpPr/>
          <p:nvPr/>
        </p:nvSpPr>
        <p:spPr>
          <a:xfrm flipH="false" flipV="false" rot="0">
            <a:off x="13508576" y="2379879"/>
            <a:ext cx="3282735" cy="7164699"/>
          </a:xfrm>
          <a:custGeom>
            <a:avLst/>
            <a:gdLst/>
            <a:ahLst/>
            <a:cxnLst/>
            <a:rect r="r" b="b" t="t" l="l"/>
            <a:pathLst>
              <a:path h="7164699" w="3282735">
                <a:moveTo>
                  <a:pt x="0" y="0"/>
                </a:moveTo>
                <a:lnTo>
                  <a:pt x="3282735" y="0"/>
                </a:lnTo>
                <a:lnTo>
                  <a:pt x="3282735" y="7164699"/>
                </a:lnTo>
                <a:lnTo>
                  <a:pt x="0" y="7164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2250"/>
            <a:ext cx="18288000" cy="10287000"/>
            <a:chOff x="0" y="0"/>
            <a:chExt cx="2036572" cy="20509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682742" cy="31873196"/>
            </a:xfrm>
            <a:custGeom>
              <a:avLst/>
              <a:gdLst/>
              <a:ahLst/>
              <a:cxnLst/>
              <a:rect r="r" b="b" t="t" l="l"/>
              <a:pathLst>
                <a:path h="31873196" w="56682742">
                  <a:moveTo>
                    <a:pt x="2914832" y="814060"/>
                  </a:moveTo>
                  <a:cubicBezTo>
                    <a:pt x="2914832" y="1263541"/>
                    <a:pt x="2262124" y="1628120"/>
                    <a:pt x="1457416" y="1628120"/>
                  </a:cubicBezTo>
                  <a:cubicBezTo>
                    <a:pt x="652708" y="1628120"/>
                    <a:pt x="0" y="1263541"/>
                    <a:pt x="0" y="814060"/>
                  </a:cubicBezTo>
                  <a:cubicBezTo>
                    <a:pt x="0" y="364579"/>
                    <a:pt x="652708" y="0"/>
                    <a:pt x="1457416" y="0"/>
                  </a:cubicBezTo>
                  <a:cubicBezTo>
                    <a:pt x="2262124" y="0"/>
                    <a:pt x="2914832" y="364579"/>
                    <a:pt x="2914832" y="814060"/>
                  </a:cubicBezTo>
                  <a:close/>
                  <a:moveTo>
                    <a:pt x="19380053" y="0"/>
                  </a:moveTo>
                  <a:cubicBezTo>
                    <a:pt x="18575345" y="0"/>
                    <a:pt x="17922638" y="364579"/>
                    <a:pt x="17922638" y="814060"/>
                  </a:cubicBezTo>
                  <a:cubicBezTo>
                    <a:pt x="17922638" y="1263541"/>
                    <a:pt x="18575345" y="1628120"/>
                    <a:pt x="19380053" y="1628120"/>
                  </a:cubicBezTo>
                  <a:cubicBezTo>
                    <a:pt x="20184760" y="1628120"/>
                    <a:pt x="20837468" y="1263541"/>
                    <a:pt x="20837468" y="814060"/>
                  </a:cubicBezTo>
                  <a:cubicBezTo>
                    <a:pt x="20837469" y="364579"/>
                    <a:pt x="20184762" y="0"/>
                    <a:pt x="19380053" y="0"/>
                  </a:cubicBezTo>
                  <a:close/>
                  <a:moveTo>
                    <a:pt x="37302691" y="0"/>
                  </a:moveTo>
                  <a:cubicBezTo>
                    <a:pt x="36497983" y="0"/>
                    <a:pt x="35845276" y="364579"/>
                    <a:pt x="35845276" y="814060"/>
                  </a:cubicBezTo>
                  <a:cubicBezTo>
                    <a:pt x="35845276" y="1263541"/>
                    <a:pt x="36497983" y="1628120"/>
                    <a:pt x="37302691" y="1628120"/>
                  </a:cubicBezTo>
                  <a:cubicBezTo>
                    <a:pt x="38107401" y="1628120"/>
                    <a:pt x="38760109" y="1263541"/>
                    <a:pt x="38760109" y="814060"/>
                  </a:cubicBezTo>
                  <a:cubicBezTo>
                    <a:pt x="38760105" y="364579"/>
                    <a:pt x="38107398" y="0"/>
                    <a:pt x="37302691" y="0"/>
                  </a:cubicBezTo>
                  <a:close/>
                  <a:moveTo>
                    <a:pt x="55225330" y="1628120"/>
                  </a:moveTo>
                  <a:cubicBezTo>
                    <a:pt x="56030037" y="1628120"/>
                    <a:pt x="56682742" y="1263541"/>
                    <a:pt x="56682742" y="814060"/>
                  </a:cubicBezTo>
                  <a:cubicBezTo>
                    <a:pt x="56682742" y="364579"/>
                    <a:pt x="56030037" y="0"/>
                    <a:pt x="55225330" y="0"/>
                  </a:cubicBezTo>
                  <a:cubicBezTo>
                    <a:pt x="54420616" y="0"/>
                    <a:pt x="53767912" y="364579"/>
                    <a:pt x="53767912" y="814060"/>
                  </a:cubicBezTo>
                  <a:cubicBezTo>
                    <a:pt x="53767912" y="1263541"/>
                    <a:pt x="54420622" y="1628120"/>
                    <a:pt x="55225330" y="1628120"/>
                  </a:cubicBezTo>
                  <a:close/>
                  <a:moveTo>
                    <a:pt x="1457416" y="10080859"/>
                  </a:moveTo>
                  <a:cubicBezTo>
                    <a:pt x="652708" y="10080859"/>
                    <a:pt x="0" y="10445438"/>
                    <a:pt x="0" y="10894919"/>
                  </a:cubicBezTo>
                  <a:cubicBezTo>
                    <a:pt x="0" y="11344401"/>
                    <a:pt x="652708" y="11708979"/>
                    <a:pt x="1457416" y="11708979"/>
                  </a:cubicBezTo>
                  <a:cubicBezTo>
                    <a:pt x="2262124" y="11708979"/>
                    <a:pt x="2914832" y="11344401"/>
                    <a:pt x="2914832" y="10894919"/>
                  </a:cubicBezTo>
                  <a:cubicBezTo>
                    <a:pt x="2914832" y="10445438"/>
                    <a:pt x="2262124" y="10080859"/>
                    <a:pt x="1457416" y="10080859"/>
                  </a:cubicBezTo>
                  <a:close/>
                  <a:moveTo>
                    <a:pt x="19380053" y="10080859"/>
                  </a:moveTo>
                  <a:cubicBezTo>
                    <a:pt x="18575345" y="10080859"/>
                    <a:pt x="17922638" y="10445438"/>
                    <a:pt x="17922638" y="10894919"/>
                  </a:cubicBezTo>
                  <a:cubicBezTo>
                    <a:pt x="17922638" y="11344401"/>
                    <a:pt x="18575345" y="11708979"/>
                    <a:pt x="19380053" y="11708979"/>
                  </a:cubicBezTo>
                  <a:cubicBezTo>
                    <a:pt x="20184760" y="11708979"/>
                    <a:pt x="20837468" y="11344401"/>
                    <a:pt x="20837468" y="10894919"/>
                  </a:cubicBezTo>
                  <a:cubicBezTo>
                    <a:pt x="20837469" y="10445438"/>
                    <a:pt x="20184762" y="10080859"/>
                    <a:pt x="19380053" y="10080859"/>
                  </a:cubicBezTo>
                  <a:close/>
                  <a:moveTo>
                    <a:pt x="37302691" y="10080859"/>
                  </a:moveTo>
                  <a:cubicBezTo>
                    <a:pt x="36497983" y="10080859"/>
                    <a:pt x="35845276" y="10445438"/>
                    <a:pt x="35845276" y="10894919"/>
                  </a:cubicBezTo>
                  <a:cubicBezTo>
                    <a:pt x="35845276" y="11344401"/>
                    <a:pt x="36497983" y="11708979"/>
                    <a:pt x="37302691" y="11708979"/>
                  </a:cubicBezTo>
                  <a:cubicBezTo>
                    <a:pt x="38107401" y="11708979"/>
                    <a:pt x="38760109" y="11344401"/>
                    <a:pt x="38760109" y="10894919"/>
                  </a:cubicBezTo>
                  <a:cubicBezTo>
                    <a:pt x="38760105" y="10445438"/>
                    <a:pt x="38107398" y="10080859"/>
                    <a:pt x="37302691" y="10080859"/>
                  </a:cubicBezTo>
                  <a:close/>
                  <a:moveTo>
                    <a:pt x="55225330" y="10080859"/>
                  </a:moveTo>
                  <a:cubicBezTo>
                    <a:pt x="54420616" y="10080859"/>
                    <a:pt x="53767912" y="10445438"/>
                    <a:pt x="53767912" y="10894919"/>
                  </a:cubicBezTo>
                  <a:cubicBezTo>
                    <a:pt x="53767912" y="11344401"/>
                    <a:pt x="54420616" y="11708979"/>
                    <a:pt x="55225330" y="11708979"/>
                  </a:cubicBezTo>
                  <a:cubicBezTo>
                    <a:pt x="56030037" y="11708979"/>
                    <a:pt x="56682742" y="11344401"/>
                    <a:pt x="56682742" y="10894919"/>
                  </a:cubicBezTo>
                  <a:cubicBezTo>
                    <a:pt x="56682742" y="10445438"/>
                    <a:pt x="56030037" y="10080859"/>
                    <a:pt x="55225330" y="10080859"/>
                  </a:cubicBezTo>
                  <a:close/>
                  <a:moveTo>
                    <a:pt x="1457416" y="20164216"/>
                  </a:moveTo>
                  <a:cubicBezTo>
                    <a:pt x="652708" y="20164216"/>
                    <a:pt x="0" y="20528795"/>
                    <a:pt x="0" y="20978276"/>
                  </a:cubicBezTo>
                  <a:cubicBezTo>
                    <a:pt x="0" y="21427756"/>
                    <a:pt x="652708" y="21792335"/>
                    <a:pt x="1457416" y="21792335"/>
                  </a:cubicBezTo>
                  <a:cubicBezTo>
                    <a:pt x="2262124" y="21792335"/>
                    <a:pt x="2914832" y="21427756"/>
                    <a:pt x="2914832" y="20978276"/>
                  </a:cubicBezTo>
                  <a:cubicBezTo>
                    <a:pt x="2914832" y="20528795"/>
                    <a:pt x="2262124" y="20164216"/>
                    <a:pt x="1457416" y="20164216"/>
                  </a:cubicBezTo>
                  <a:close/>
                  <a:moveTo>
                    <a:pt x="19380053" y="20164216"/>
                  </a:moveTo>
                  <a:cubicBezTo>
                    <a:pt x="18575345" y="20164216"/>
                    <a:pt x="17922638" y="20528795"/>
                    <a:pt x="17922638" y="20978276"/>
                  </a:cubicBezTo>
                  <a:cubicBezTo>
                    <a:pt x="17922638" y="21427756"/>
                    <a:pt x="18575345" y="21792335"/>
                    <a:pt x="19380053" y="21792335"/>
                  </a:cubicBezTo>
                  <a:cubicBezTo>
                    <a:pt x="20184760" y="21792335"/>
                    <a:pt x="20837468" y="21427756"/>
                    <a:pt x="20837468" y="20978276"/>
                  </a:cubicBezTo>
                  <a:cubicBezTo>
                    <a:pt x="20837469" y="20528795"/>
                    <a:pt x="20184762" y="20164216"/>
                    <a:pt x="19380053" y="20164216"/>
                  </a:cubicBezTo>
                  <a:close/>
                  <a:moveTo>
                    <a:pt x="37302691" y="20164216"/>
                  </a:moveTo>
                  <a:cubicBezTo>
                    <a:pt x="36497983" y="20164216"/>
                    <a:pt x="35845276" y="20528795"/>
                    <a:pt x="35845276" y="20978276"/>
                  </a:cubicBezTo>
                  <a:cubicBezTo>
                    <a:pt x="35845276" y="21427756"/>
                    <a:pt x="36497983" y="21792335"/>
                    <a:pt x="37302691" y="21792335"/>
                  </a:cubicBezTo>
                  <a:cubicBezTo>
                    <a:pt x="38107401" y="21792335"/>
                    <a:pt x="38760109" y="21427756"/>
                    <a:pt x="38760109" y="20978276"/>
                  </a:cubicBezTo>
                  <a:cubicBezTo>
                    <a:pt x="38760105" y="20528795"/>
                    <a:pt x="38107398" y="20164216"/>
                    <a:pt x="37302691" y="20164216"/>
                  </a:cubicBezTo>
                  <a:close/>
                  <a:moveTo>
                    <a:pt x="55225330" y="20164216"/>
                  </a:moveTo>
                  <a:cubicBezTo>
                    <a:pt x="54420616" y="20164216"/>
                    <a:pt x="53767912" y="20528795"/>
                    <a:pt x="53767912" y="20978276"/>
                  </a:cubicBezTo>
                  <a:cubicBezTo>
                    <a:pt x="53767912" y="21427756"/>
                    <a:pt x="54420616" y="21792335"/>
                    <a:pt x="55225330" y="21792335"/>
                  </a:cubicBezTo>
                  <a:cubicBezTo>
                    <a:pt x="56030037" y="21792335"/>
                    <a:pt x="56682742" y="21427756"/>
                    <a:pt x="56682742" y="20978276"/>
                  </a:cubicBezTo>
                  <a:cubicBezTo>
                    <a:pt x="56682742" y="20528795"/>
                    <a:pt x="56030037" y="20164216"/>
                    <a:pt x="55225330" y="20164216"/>
                  </a:cubicBezTo>
                  <a:close/>
                  <a:moveTo>
                    <a:pt x="1457416" y="30245075"/>
                  </a:moveTo>
                  <a:cubicBezTo>
                    <a:pt x="652708" y="30245075"/>
                    <a:pt x="0" y="30609654"/>
                    <a:pt x="0" y="31059137"/>
                  </a:cubicBezTo>
                  <a:cubicBezTo>
                    <a:pt x="0" y="31508616"/>
                    <a:pt x="652708" y="31873196"/>
                    <a:pt x="1457416" y="31873196"/>
                  </a:cubicBezTo>
                  <a:cubicBezTo>
                    <a:pt x="2262124" y="31873196"/>
                    <a:pt x="2914832" y="31508616"/>
                    <a:pt x="2914832" y="31059137"/>
                  </a:cubicBezTo>
                  <a:cubicBezTo>
                    <a:pt x="2914832" y="30609654"/>
                    <a:pt x="2262124" y="30245075"/>
                    <a:pt x="1457416" y="30245075"/>
                  </a:cubicBezTo>
                  <a:close/>
                  <a:moveTo>
                    <a:pt x="19380053" y="30245075"/>
                  </a:moveTo>
                  <a:cubicBezTo>
                    <a:pt x="18575345" y="30245075"/>
                    <a:pt x="17922638" y="30609654"/>
                    <a:pt x="17922638" y="31059137"/>
                  </a:cubicBezTo>
                  <a:cubicBezTo>
                    <a:pt x="17922638" y="31508616"/>
                    <a:pt x="18575345" y="31873196"/>
                    <a:pt x="19380053" y="31873196"/>
                  </a:cubicBezTo>
                  <a:cubicBezTo>
                    <a:pt x="20184760" y="31873196"/>
                    <a:pt x="20837468" y="31508616"/>
                    <a:pt x="20837468" y="31059137"/>
                  </a:cubicBezTo>
                  <a:cubicBezTo>
                    <a:pt x="20837469" y="30609654"/>
                    <a:pt x="20184762" y="30245075"/>
                    <a:pt x="19380053" y="30245075"/>
                  </a:cubicBezTo>
                  <a:close/>
                  <a:moveTo>
                    <a:pt x="37302691" y="30245075"/>
                  </a:moveTo>
                  <a:cubicBezTo>
                    <a:pt x="36497983" y="30245075"/>
                    <a:pt x="35845276" y="30609654"/>
                    <a:pt x="35845276" y="31059137"/>
                  </a:cubicBezTo>
                  <a:cubicBezTo>
                    <a:pt x="35845276" y="31508616"/>
                    <a:pt x="36497983" y="31873196"/>
                    <a:pt x="37302691" y="31873196"/>
                  </a:cubicBezTo>
                  <a:cubicBezTo>
                    <a:pt x="38107401" y="31873196"/>
                    <a:pt x="38760109" y="31508616"/>
                    <a:pt x="38760109" y="31059137"/>
                  </a:cubicBezTo>
                  <a:cubicBezTo>
                    <a:pt x="38760105" y="30609654"/>
                    <a:pt x="38107398" y="30245075"/>
                    <a:pt x="37302691" y="30245075"/>
                  </a:cubicBezTo>
                  <a:close/>
                  <a:moveTo>
                    <a:pt x="55225330" y="30245075"/>
                  </a:moveTo>
                  <a:cubicBezTo>
                    <a:pt x="54420616" y="30245075"/>
                    <a:pt x="53767912" y="30609654"/>
                    <a:pt x="53767912" y="31059137"/>
                  </a:cubicBezTo>
                  <a:cubicBezTo>
                    <a:pt x="53767912" y="31508616"/>
                    <a:pt x="54420616" y="31873196"/>
                    <a:pt x="55225330" y="31873196"/>
                  </a:cubicBezTo>
                  <a:cubicBezTo>
                    <a:pt x="56030037" y="31873196"/>
                    <a:pt x="56682742" y="31508616"/>
                    <a:pt x="56682742" y="31059137"/>
                  </a:cubicBezTo>
                  <a:cubicBezTo>
                    <a:pt x="56682742" y="30609654"/>
                    <a:pt x="56030037" y="30245075"/>
                    <a:pt x="55225330" y="30245075"/>
                  </a:cubicBezTo>
                  <a:close/>
                </a:path>
              </a:pathLst>
            </a:custGeom>
            <a:solidFill>
              <a:srgbClr val="000000">
                <a:alpha val="8627"/>
              </a:srgbClr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803021" y="2401306"/>
            <a:ext cx="7128251" cy="2500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99"/>
              </a:lnSpc>
            </a:pPr>
            <a:r>
              <a:rPr lang="en-US" sz="9599" spc="-95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Expressions </a:t>
            </a:r>
          </a:p>
          <a:p>
            <a:pPr algn="l" marL="0" indent="0" lvl="0">
              <a:lnSpc>
                <a:spcPts val="9600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2015749" y="4156207"/>
            <a:ext cx="6702794" cy="1243489"/>
            <a:chOff x="0" y="0"/>
            <a:chExt cx="25105147" cy="46574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2390" y="72390"/>
              <a:ext cx="24960367" cy="4512678"/>
            </a:xfrm>
            <a:custGeom>
              <a:avLst/>
              <a:gdLst/>
              <a:ahLst/>
              <a:cxnLst/>
              <a:rect r="r" b="b" t="t" l="l"/>
              <a:pathLst>
                <a:path h="4512678" w="24960367">
                  <a:moveTo>
                    <a:pt x="0" y="0"/>
                  </a:moveTo>
                  <a:lnTo>
                    <a:pt x="24960367" y="0"/>
                  </a:lnTo>
                  <a:lnTo>
                    <a:pt x="24960367" y="4512678"/>
                  </a:lnTo>
                  <a:lnTo>
                    <a:pt x="0" y="45126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105148" cy="4657458"/>
            </a:xfrm>
            <a:custGeom>
              <a:avLst/>
              <a:gdLst/>
              <a:ahLst/>
              <a:cxnLst/>
              <a:rect r="r" b="b" t="t" l="l"/>
              <a:pathLst>
                <a:path h="4657458" w="25105148">
                  <a:moveTo>
                    <a:pt x="24960368" y="4512678"/>
                  </a:moveTo>
                  <a:lnTo>
                    <a:pt x="25105148" y="4512678"/>
                  </a:lnTo>
                  <a:lnTo>
                    <a:pt x="25105148" y="4657458"/>
                  </a:lnTo>
                  <a:lnTo>
                    <a:pt x="24960368" y="4657458"/>
                  </a:lnTo>
                  <a:lnTo>
                    <a:pt x="24960368" y="451267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512678"/>
                  </a:lnTo>
                  <a:lnTo>
                    <a:pt x="0" y="4512678"/>
                  </a:lnTo>
                  <a:lnTo>
                    <a:pt x="0" y="144780"/>
                  </a:lnTo>
                  <a:close/>
                  <a:moveTo>
                    <a:pt x="0" y="4512678"/>
                  </a:moveTo>
                  <a:lnTo>
                    <a:pt x="144780" y="4512678"/>
                  </a:lnTo>
                  <a:lnTo>
                    <a:pt x="144780" y="4657458"/>
                  </a:lnTo>
                  <a:lnTo>
                    <a:pt x="0" y="4657458"/>
                  </a:lnTo>
                  <a:lnTo>
                    <a:pt x="0" y="4512678"/>
                  </a:lnTo>
                  <a:close/>
                  <a:moveTo>
                    <a:pt x="24960368" y="144780"/>
                  </a:moveTo>
                  <a:lnTo>
                    <a:pt x="25105148" y="144780"/>
                  </a:lnTo>
                  <a:lnTo>
                    <a:pt x="25105148" y="4512678"/>
                  </a:lnTo>
                  <a:lnTo>
                    <a:pt x="24960368" y="4512678"/>
                  </a:lnTo>
                  <a:lnTo>
                    <a:pt x="24960368" y="144780"/>
                  </a:lnTo>
                  <a:close/>
                  <a:moveTo>
                    <a:pt x="144780" y="4512678"/>
                  </a:moveTo>
                  <a:lnTo>
                    <a:pt x="24960368" y="4512678"/>
                  </a:lnTo>
                  <a:lnTo>
                    <a:pt x="24960368" y="4657458"/>
                  </a:lnTo>
                  <a:lnTo>
                    <a:pt x="144780" y="4657458"/>
                  </a:lnTo>
                  <a:lnTo>
                    <a:pt x="144780" y="4512678"/>
                  </a:lnTo>
                  <a:close/>
                  <a:moveTo>
                    <a:pt x="24960368" y="0"/>
                  </a:moveTo>
                  <a:lnTo>
                    <a:pt x="25105148" y="0"/>
                  </a:lnTo>
                  <a:lnTo>
                    <a:pt x="25105148" y="144780"/>
                  </a:lnTo>
                  <a:lnTo>
                    <a:pt x="24960368" y="144780"/>
                  </a:lnTo>
                  <a:lnTo>
                    <a:pt x="2496036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4960368" y="0"/>
                  </a:lnTo>
                  <a:lnTo>
                    <a:pt x="2496036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803021" y="5783592"/>
            <a:ext cx="3344641" cy="990120"/>
            <a:chOff x="0" y="0"/>
            <a:chExt cx="4459521" cy="132015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4459521" cy="1320159"/>
              <a:chOff x="0" y="0"/>
              <a:chExt cx="17618606" cy="5215665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218440"/>
                <a:ext cx="17617337" cy="4997225"/>
              </a:xfrm>
              <a:custGeom>
                <a:avLst/>
                <a:gdLst/>
                <a:ahLst/>
                <a:cxnLst/>
                <a:rect r="r" b="b" t="t" l="l"/>
                <a:pathLst>
                  <a:path h="4997225" w="17617337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123714"/>
                    </a:cubicBezTo>
                    <a:cubicBezTo>
                      <a:pt x="2540" y="2889751"/>
                      <a:pt x="7620" y="3816125"/>
                      <a:pt x="7620" y="4076475"/>
                    </a:cubicBezTo>
                    <a:cubicBezTo>
                      <a:pt x="7620" y="4270785"/>
                      <a:pt x="16510" y="4669565"/>
                      <a:pt x="21590" y="4861335"/>
                    </a:cubicBezTo>
                    <a:lnTo>
                      <a:pt x="130810" y="4975635"/>
                    </a:lnTo>
                    <a:cubicBezTo>
                      <a:pt x="275590" y="4983255"/>
                      <a:pt x="543560" y="4997225"/>
                      <a:pt x="793750" y="4997225"/>
                    </a:cubicBezTo>
                    <a:lnTo>
                      <a:pt x="17617337" y="4997225"/>
                    </a:lnTo>
                    <a:lnTo>
                      <a:pt x="17617337" y="882392"/>
                    </a:lnTo>
                    <a:cubicBezTo>
                      <a:pt x="17617337" y="323850"/>
                      <a:pt x="17608446" y="46990"/>
                      <a:pt x="17608446" y="46990"/>
                    </a:cubicBezTo>
                    <a:cubicBezTo>
                      <a:pt x="17453507" y="26670"/>
                      <a:pt x="17297296" y="16510"/>
                      <a:pt x="17139816" y="17780"/>
                    </a:cubicBezTo>
                    <a:cubicBezTo>
                      <a:pt x="16866766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21590" y="0"/>
                <a:ext cx="17128386" cy="5195345"/>
              </a:xfrm>
              <a:custGeom>
                <a:avLst/>
                <a:gdLst/>
                <a:ahLst/>
                <a:cxnLst/>
                <a:rect r="r" b="b" t="t" l="l"/>
                <a:pathLst>
                  <a:path h="5195345" w="17128386">
                    <a:moveTo>
                      <a:pt x="0" y="5081045"/>
                    </a:moveTo>
                    <a:lnTo>
                      <a:pt x="109220" y="5195345"/>
                    </a:lnTo>
                    <a:lnTo>
                      <a:pt x="123190" y="5061995"/>
                    </a:lnTo>
                    <a:lnTo>
                      <a:pt x="0" y="5081045"/>
                    </a:lnTo>
                    <a:close/>
                    <a:moveTo>
                      <a:pt x="15929506" y="106680"/>
                    </a:moveTo>
                    <a:cubicBezTo>
                      <a:pt x="15929506" y="106680"/>
                      <a:pt x="16347336" y="64770"/>
                      <a:pt x="16484497" y="55880"/>
                    </a:cubicBezTo>
                    <a:cubicBezTo>
                      <a:pt x="16621656" y="46990"/>
                      <a:pt x="17101717" y="0"/>
                      <a:pt x="17101717" y="0"/>
                    </a:cubicBezTo>
                    <a:cubicBezTo>
                      <a:pt x="17095367" y="41910"/>
                      <a:pt x="17094097" y="86360"/>
                      <a:pt x="17099176" y="128270"/>
                    </a:cubicBezTo>
                    <a:cubicBezTo>
                      <a:pt x="17105526" y="167640"/>
                      <a:pt x="17108067" y="208280"/>
                      <a:pt x="17106797" y="248920"/>
                    </a:cubicBezTo>
                    <a:lnTo>
                      <a:pt x="17128386" y="318770"/>
                    </a:lnTo>
                    <a:lnTo>
                      <a:pt x="17118226" y="419100"/>
                    </a:lnTo>
                    <a:cubicBezTo>
                      <a:pt x="17118226" y="419100"/>
                      <a:pt x="16367656" y="454660"/>
                      <a:pt x="16230497" y="471170"/>
                    </a:cubicBezTo>
                    <a:cubicBezTo>
                      <a:pt x="16093336" y="487680"/>
                      <a:pt x="15888867" y="486410"/>
                      <a:pt x="15888867" y="486410"/>
                    </a:cubicBezTo>
                    <a:cubicBezTo>
                      <a:pt x="15888867" y="486410"/>
                      <a:pt x="15881247" y="365760"/>
                      <a:pt x="15893947" y="322580"/>
                    </a:cubicBezTo>
                    <a:cubicBezTo>
                      <a:pt x="15904106" y="288290"/>
                      <a:pt x="15907917" y="251460"/>
                      <a:pt x="15902836" y="214630"/>
                    </a:cubicBezTo>
                    <a:cubicBezTo>
                      <a:pt x="15902836" y="186690"/>
                      <a:pt x="15929506" y="106680"/>
                      <a:pt x="15929506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587505" y="371913"/>
              <a:ext cx="3284512" cy="630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2"/>
                </a:lnSpc>
              </a:pPr>
              <a:r>
                <a:rPr lang="en-US" sz="3105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ARITHMETIC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326257" y="981075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April 4,</a:t>
            </a:r>
            <a:r>
              <a:rPr lang="en-US" sz="2400" u="none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2025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47241" y="976366"/>
            <a:ext cx="4681636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BSG + RAIN + ESRIG + DOME 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Tech Bootcamp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true" flipV="false" rot="0">
            <a:off x="14142323" y="2193896"/>
            <a:ext cx="2300911" cy="6423865"/>
          </a:xfrm>
          <a:custGeom>
            <a:avLst/>
            <a:gdLst/>
            <a:ahLst/>
            <a:cxnLst/>
            <a:rect r="r" b="b" t="t" l="l"/>
            <a:pathLst>
              <a:path h="6423865" w="2300911">
                <a:moveTo>
                  <a:pt x="2300911" y="0"/>
                </a:moveTo>
                <a:lnTo>
                  <a:pt x="0" y="0"/>
                </a:lnTo>
                <a:lnTo>
                  <a:pt x="0" y="6423865"/>
                </a:lnTo>
                <a:lnTo>
                  <a:pt x="2300911" y="6423865"/>
                </a:lnTo>
                <a:lnTo>
                  <a:pt x="230091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789509" y="3976423"/>
            <a:ext cx="6716306" cy="1243489"/>
            <a:chOff x="0" y="0"/>
            <a:chExt cx="60669328" cy="1123261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72390" y="72390"/>
              <a:ext cx="60524550" cy="11087831"/>
            </a:xfrm>
            <a:custGeom>
              <a:avLst/>
              <a:gdLst/>
              <a:ahLst/>
              <a:cxnLst/>
              <a:rect r="r" b="b" t="t" l="l"/>
              <a:pathLst>
                <a:path h="11087831" w="60524550">
                  <a:moveTo>
                    <a:pt x="0" y="0"/>
                  </a:moveTo>
                  <a:lnTo>
                    <a:pt x="60524550" y="0"/>
                  </a:lnTo>
                  <a:lnTo>
                    <a:pt x="60524550" y="11087831"/>
                  </a:lnTo>
                  <a:lnTo>
                    <a:pt x="0" y="11087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0669326" cy="11232610"/>
            </a:xfrm>
            <a:custGeom>
              <a:avLst/>
              <a:gdLst/>
              <a:ahLst/>
              <a:cxnLst/>
              <a:rect r="r" b="b" t="t" l="l"/>
              <a:pathLst>
                <a:path h="11232610" w="60669326">
                  <a:moveTo>
                    <a:pt x="60524548" y="11087831"/>
                  </a:moveTo>
                  <a:lnTo>
                    <a:pt x="60669326" y="11087831"/>
                  </a:lnTo>
                  <a:lnTo>
                    <a:pt x="60669326" y="11232610"/>
                  </a:lnTo>
                  <a:lnTo>
                    <a:pt x="60524548" y="11232610"/>
                  </a:lnTo>
                  <a:lnTo>
                    <a:pt x="60524548" y="110878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1087831"/>
                  </a:lnTo>
                  <a:lnTo>
                    <a:pt x="0" y="11087831"/>
                  </a:lnTo>
                  <a:lnTo>
                    <a:pt x="0" y="144780"/>
                  </a:lnTo>
                  <a:close/>
                  <a:moveTo>
                    <a:pt x="0" y="11087831"/>
                  </a:moveTo>
                  <a:lnTo>
                    <a:pt x="144780" y="11087831"/>
                  </a:lnTo>
                  <a:lnTo>
                    <a:pt x="144780" y="11232610"/>
                  </a:lnTo>
                  <a:lnTo>
                    <a:pt x="0" y="11232610"/>
                  </a:lnTo>
                  <a:lnTo>
                    <a:pt x="0" y="11087831"/>
                  </a:lnTo>
                  <a:close/>
                  <a:moveTo>
                    <a:pt x="60524548" y="144780"/>
                  </a:moveTo>
                  <a:lnTo>
                    <a:pt x="60669326" y="144780"/>
                  </a:lnTo>
                  <a:lnTo>
                    <a:pt x="60669326" y="11087831"/>
                  </a:lnTo>
                  <a:lnTo>
                    <a:pt x="60524548" y="11087831"/>
                  </a:lnTo>
                  <a:lnTo>
                    <a:pt x="60524548" y="144780"/>
                  </a:lnTo>
                  <a:close/>
                  <a:moveTo>
                    <a:pt x="144780" y="11087831"/>
                  </a:moveTo>
                  <a:lnTo>
                    <a:pt x="60524548" y="11087831"/>
                  </a:lnTo>
                  <a:lnTo>
                    <a:pt x="60524548" y="11232610"/>
                  </a:lnTo>
                  <a:lnTo>
                    <a:pt x="144780" y="11232610"/>
                  </a:lnTo>
                  <a:lnTo>
                    <a:pt x="144780" y="11087831"/>
                  </a:lnTo>
                  <a:close/>
                  <a:moveTo>
                    <a:pt x="60524548" y="0"/>
                  </a:moveTo>
                  <a:lnTo>
                    <a:pt x="60669326" y="0"/>
                  </a:lnTo>
                  <a:lnTo>
                    <a:pt x="60669326" y="144780"/>
                  </a:lnTo>
                  <a:lnTo>
                    <a:pt x="60524548" y="144780"/>
                  </a:lnTo>
                  <a:lnTo>
                    <a:pt x="60524548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524548" y="0"/>
                  </a:lnTo>
                  <a:lnTo>
                    <a:pt x="60524548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984132" y="4099057"/>
            <a:ext cx="6702794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</a:pPr>
            <a:r>
              <a:rPr lang="en-US" sz="2699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Combinations of values, variables, and operators that compute to a value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789509" y="7356431"/>
            <a:ext cx="3344641" cy="990120"/>
            <a:chOff x="0" y="0"/>
            <a:chExt cx="4459521" cy="1320159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4459521" cy="1320159"/>
              <a:chOff x="0" y="0"/>
              <a:chExt cx="17618606" cy="5215665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218440"/>
                <a:ext cx="17617337" cy="4997225"/>
              </a:xfrm>
              <a:custGeom>
                <a:avLst/>
                <a:gdLst/>
                <a:ahLst/>
                <a:cxnLst/>
                <a:rect r="r" b="b" t="t" l="l"/>
                <a:pathLst>
                  <a:path h="4997225" w="17617337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123714"/>
                    </a:cubicBezTo>
                    <a:cubicBezTo>
                      <a:pt x="2540" y="2889751"/>
                      <a:pt x="7620" y="3816125"/>
                      <a:pt x="7620" y="4076475"/>
                    </a:cubicBezTo>
                    <a:cubicBezTo>
                      <a:pt x="7620" y="4270785"/>
                      <a:pt x="16510" y="4669565"/>
                      <a:pt x="21590" y="4861335"/>
                    </a:cubicBezTo>
                    <a:lnTo>
                      <a:pt x="130810" y="4975635"/>
                    </a:lnTo>
                    <a:cubicBezTo>
                      <a:pt x="275590" y="4983255"/>
                      <a:pt x="543560" y="4997225"/>
                      <a:pt x="793750" y="4997225"/>
                    </a:cubicBezTo>
                    <a:lnTo>
                      <a:pt x="17617337" y="4997225"/>
                    </a:lnTo>
                    <a:lnTo>
                      <a:pt x="17617337" y="882392"/>
                    </a:lnTo>
                    <a:cubicBezTo>
                      <a:pt x="17617337" y="323850"/>
                      <a:pt x="17608446" y="46990"/>
                      <a:pt x="17608446" y="46990"/>
                    </a:cubicBezTo>
                    <a:cubicBezTo>
                      <a:pt x="17453507" y="26670"/>
                      <a:pt x="17297296" y="16510"/>
                      <a:pt x="17139816" y="17780"/>
                    </a:cubicBezTo>
                    <a:cubicBezTo>
                      <a:pt x="16866766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21590" y="0"/>
                <a:ext cx="17128386" cy="5195345"/>
              </a:xfrm>
              <a:custGeom>
                <a:avLst/>
                <a:gdLst/>
                <a:ahLst/>
                <a:cxnLst/>
                <a:rect r="r" b="b" t="t" l="l"/>
                <a:pathLst>
                  <a:path h="5195345" w="17128386">
                    <a:moveTo>
                      <a:pt x="0" y="5081045"/>
                    </a:moveTo>
                    <a:lnTo>
                      <a:pt x="109220" y="5195345"/>
                    </a:lnTo>
                    <a:lnTo>
                      <a:pt x="123190" y="5061995"/>
                    </a:lnTo>
                    <a:lnTo>
                      <a:pt x="0" y="5081045"/>
                    </a:lnTo>
                    <a:close/>
                    <a:moveTo>
                      <a:pt x="15929506" y="106680"/>
                    </a:moveTo>
                    <a:cubicBezTo>
                      <a:pt x="15929506" y="106680"/>
                      <a:pt x="16347336" y="64770"/>
                      <a:pt x="16484497" y="55880"/>
                    </a:cubicBezTo>
                    <a:cubicBezTo>
                      <a:pt x="16621656" y="46990"/>
                      <a:pt x="17101717" y="0"/>
                      <a:pt x="17101717" y="0"/>
                    </a:cubicBezTo>
                    <a:cubicBezTo>
                      <a:pt x="17095367" y="41910"/>
                      <a:pt x="17094097" y="86360"/>
                      <a:pt x="17099176" y="128270"/>
                    </a:cubicBezTo>
                    <a:cubicBezTo>
                      <a:pt x="17105526" y="167640"/>
                      <a:pt x="17108067" y="208280"/>
                      <a:pt x="17106797" y="248920"/>
                    </a:cubicBezTo>
                    <a:lnTo>
                      <a:pt x="17128386" y="318770"/>
                    </a:lnTo>
                    <a:lnTo>
                      <a:pt x="17118226" y="419100"/>
                    </a:lnTo>
                    <a:cubicBezTo>
                      <a:pt x="17118226" y="419100"/>
                      <a:pt x="16367656" y="454660"/>
                      <a:pt x="16230497" y="471170"/>
                    </a:cubicBezTo>
                    <a:cubicBezTo>
                      <a:pt x="16093336" y="487680"/>
                      <a:pt x="15888867" y="486410"/>
                      <a:pt x="15888867" y="486410"/>
                    </a:cubicBezTo>
                    <a:cubicBezTo>
                      <a:pt x="15888867" y="486410"/>
                      <a:pt x="15881247" y="365760"/>
                      <a:pt x="15893947" y="322580"/>
                    </a:cubicBezTo>
                    <a:cubicBezTo>
                      <a:pt x="15904106" y="288290"/>
                      <a:pt x="15907917" y="251460"/>
                      <a:pt x="15902836" y="214630"/>
                    </a:cubicBezTo>
                    <a:cubicBezTo>
                      <a:pt x="15902836" y="186690"/>
                      <a:pt x="15929506" y="106680"/>
                      <a:pt x="15929506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587505" y="371913"/>
              <a:ext cx="3284512" cy="630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2"/>
                </a:lnSpc>
              </a:pPr>
              <a:r>
                <a:rPr lang="en-US" sz="3105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STRING 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799359" y="7348406"/>
            <a:ext cx="3344641" cy="990120"/>
            <a:chOff x="0" y="0"/>
            <a:chExt cx="4459521" cy="1320159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4459521" cy="1320159"/>
              <a:chOff x="0" y="0"/>
              <a:chExt cx="17618606" cy="5215665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218440"/>
                <a:ext cx="17617337" cy="4997225"/>
              </a:xfrm>
              <a:custGeom>
                <a:avLst/>
                <a:gdLst/>
                <a:ahLst/>
                <a:cxnLst/>
                <a:rect r="r" b="b" t="t" l="l"/>
                <a:pathLst>
                  <a:path h="4997225" w="17617337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123714"/>
                    </a:cubicBezTo>
                    <a:cubicBezTo>
                      <a:pt x="2540" y="2889751"/>
                      <a:pt x="7620" y="3816125"/>
                      <a:pt x="7620" y="4076475"/>
                    </a:cubicBezTo>
                    <a:cubicBezTo>
                      <a:pt x="7620" y="4270785"/>
                      <a:pt x="16510" y="4669565"/>
                      <a:pt x="21590" y="4861335"/>
                    </a:cubicBezTo>
                    <a:lnTo>
                      <a:pt x="130810" y="4975635"/>
                    </a:lnTo>
                    <a:cubicBezTo>
                      <a:pt x="275590" y="4983255"/>
                      <a:pt x="543560" y="4997225"/>
                      <a:pt x="793750" y="4997225"/>
                    </a:cubicBezTo>
                    <a:lnTo>
                      <a:pt x="17617337" y="4997225"/>
                    </a:lnTo>
                    <a:lnTo>
                      <a:pt x="17617337" y="882392"/>
                    </a:lnTo>
                    <a:cubicBezTo>
                      <a:pt x="17617337" y="323850"/>
                      <a:pt x="17608446" y="46990"/>
                      <a:pt x="17608446" y="46990"/>
                    </a:cubicBezTo>
                    <a:cubicBezTo>
                      <a:pt x="17453507" y="26670"/>
                      <a:pt x="17297296" y="16510"/>
                      <a:pt x="17139816" y="17780"/>
                    </a:cubicBezTo>
                    <a:cubicBezTo>
                      <a:pt x="16866766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28" id="28"/>
              <p:cNvSpPr/>
              <p:nvPr/>
            </p:nvSpPr>
            <p:spPr>
              <a:xfrm flipH="false" flipV="false" rot="0">
                <a:off x="21590" y="0"/>
                <a:ext cx="17128386" cy="5195345"/>
              </a:xfrm>
              <a:custGeom>
                <a:avLst/>
                <a:gdLst/>
                <a:ahLst/>
                <a:cxnLst/>
                <a:rect r="r" b="b" t="t" l="l"/>
                <a:pathLst>
                  <a:path h="5195345" w="17128386">
                    <a:moveTo>
                      <a:pt x="0" y="5081045"/>
                    </a:moveTo>
                    <a:lnTo>
                      <a:pt x="109220" y="5195345"/>
                    </a:lnTo>
                    <a:lnTo>
                      <a:pt x="123190" y="5061995"/>
                    </a:lnTo>
                    <a:lnTo>
                      <a:pt x="0" y="5081045"/>
                    </a:lnTo>
                    <a:close/>
                    <a:moveTo>
                      <a:pt x="15929506" y="106680"/>
                    </a:moveTo>
                    <a:cubicBezTo>
                      <a:pt x="15929506" y="106680"/>
                      <a:pt x="16347336" y="64770"/>
                      <a:pt x="16484497" y="55880"/>
                    </a:cubicBezTo>
                    <a:cubicBezTo>
                      <a:pt x="16621656" y="46990"/>
                      <a:pt x="17101717" y="0"/>
                      <a:pt x="17101717" y="0"/>
                    </a:cubicBezTo>
                    <a:cubicBezTo>
                      <a:pt x="17095367" y="41910"/>
                      <a:pt x="17094097" y="86360"/>
                      <a:pt x="17099176" y="128270"/>
                    </a:cubicBezTo>
                    <a:cubicBezTo>
                      <a:pt x="17105526" y="167640"/>
                      <a:pt x="17108067" y="208280"/>
                      <a:pt x="17106797" y="248920"/>
                    </a:cubicBezTo>
                    <a:lnTo>
                      <a:pt x="17128386" y="318770"/>
                    </a:lnTo>
                    <a:lnTo>
                      <a:pt x="17118226" y="419100"/>
                    </a:lnTo>
                    <a:cubicBezTo>
                      <a:pt x="17118226" y="419100"/>
                      <a:pt x="16367656" y="454660"/>
                      <a:pt x="16230497" y="471170"/>
                    </a:cubicBezTo>
                    <a:cubicBezTo>
                      <a:pt x="16093336" y="487680"/>
                      <a:pt x="15888867" y="486410"/>
                      <a:pt x="15888867" y="486410"/>
                    </a:cubicBezTo>
                    <a:cubicBezTo>
                      <a:pt x="15888867" y="486410"/>
                      <a:pt x="15881247" y="365760"/>
                      <a:pt x="15893947" y="322580"/>
                    </a:cubicBezTo>
                    <a:cubicBezTo>
                      <a:pt x="15904106" y="288290"/>
                      <a:pt x="15907917" y="251460"/>
                      <a:pt x="15902836" y="214630"/>
                    </a:cubicBezTo>
                    <a:cubicBezTo>
                      <a:pt x="15902836" y="186690"/>
                      <a:pt x="15929506" y="106680"/>
                      <a:pt x="15929506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587505" y="371913"/>
              <a:ext cx="3284512" cy="630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2"/>
                </a:lnSpc>
              </a:pPr>
              <a:r>
                <a:rPr lang="en-US" sz="3105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TERNARY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5799359" y="5783592"/>
            <a:ext cx="3344641" cy="990120"/>
            <a:chOff x="0" y="0"/>
            <a:chExt cx="4459521" cy="1320159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4459521" cy="1320159"/>
              <a:chOff x="0" y="0"/>
              <a:chExt cx="17618606" cy="5215665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218440"/>
                <a:ext cx="17617337" cy="4997225"/>
              </a:xfrm>
              <a:custGeom>
                <a:avLst/>
                <a:gdLst/>
                <a:ahLst/>
                <a:cxnLst/>
                <a:rect r="r" b="b" t="t" l="l"/>
                <a:pathLst>
                  <a:path h="4997225" w="17617337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123714"/>
                    </a:cubicBezTo>
                    <a:cubicBezTo>
                      <a:pt x="2540" y="2889751"/>
                      <a:pt x="7620" y="3816125"/>
                      <a:pt x="7620" y="4076475"/>
                    </a:cubicBezTo>
                    <a:cubicBezTo>
                      <a:pt x="7620" y="4270785"/>
                      <a:pt x="16510" y="4669565"/>
                      <a:pt x="21590" y="4861335"/>
                    </a:cubicBezTo>
                    <a:lnTo>
                      <a:pt x="130810" y="4975635"/>
                    </a:lnTo>
                    <a:cubicBezTo>
                      <a:pt x="275590" y="4983255"/>
                      <a:pt x="543560" y="4997225"/>
                      <a:pt x="793750" y="4997225"/>
                    </a:cubicBezTo>
                    <a:lnTo>
                      <a:pt x="17617337" y="4997225"/>
                    </a:lnTo>
                    <a:lnTo>
                      <a:pt x="17617337" y="882392"/>
                    </a:lnTo>
                    <a:cubicBezTo>
                      <a:pt x="17617337" y="323850"/>
                      <a:pt x="17608446" y="46990"/>
                      <a:pt x="17608446" y="46990"/>
                    </a:cubicBezTo>
                    <a:cubicBezTo>
                      <a:pt x="17453507" y="26670"/>
                      <a:pt x="17297296" y="16510"/>
                      <a:pt x="17139816" y="17780"/>
                    </a:cubicBezTo>
                    <a:cubicBezTo>
                      <a:pt x="16866766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33" id="33"/>
              <p:cNvSpPr/>
              <p:nvPr/>
            </p:nvSpPr>
            <p:spPr>
              <a:xfrm flipH="false" flipV="false" rot="0">
                <a:off x="21590" y="0"/>
                <a:ext cx="17128386" cy="5195345"/>
              </a:xfrm>
              <a:custGeom>
                <a:avLst/>
                <a:gdLst/>
                <a:ahLst/>
                <a:cxnLst/>
                <a:rect r="r" b="b" t="t" l="l"/>
                <a:pathLst>
                  <a:path h="5195345" w="17128386">
                    <a:moveTo>
                      <a:pt x="0" y="5081045"/>
                    </a:moveTo>
                    <a:lnTo>
                      <a:pt x="109220" y="5195345"/>
                    </a:lnTo>
                    <a:lnTo>
                      <a:pt x="123190" y="5061995"/>
                    </a:lnTo>
                    <a:lnTo>
                      <a:pt x="0" y="5081045"/>
                    </a:lnTo>
                    <a:close/>
                    <a:moveTo>
                      <a:pt x="15929506" y="106680"/>
                    </a:moveTo>
                    <a:cubicBezTo>
                      <a:pt x="15929506" y="106680"/>
                      <a:pt x="16347336" y="64770"/>
                      <a:pt x="16484497" y="55880"/>
                    </a:cubicBezTo>
                    <a:cubicBezTo>
                      <a:pt x="16621656" y="46990"/>
                      <a:pt x="17101717" y="0"/>
                      <a:pt x="17101717" y="0"/>
                    </a:cubicBezTo>
                    <a:cubicBezTo>
                      <a:pt x="17095367" y="41910"/>
                      <a:pt x="17094097" y="86360"/>
                      <a:pt x="17099176" y="128270"/>
                    </a:cubicBezTo>
                    <a:cubicBezTo>
                      <a:pt x="17105526" y="167640"/>
                      <a:pt x="17108067" y="208280"/>
                      <a:pt x="17106797" y="248920"/>
                    </a:cubicBezTo>
                    <a:lnTo>
                      <a:pt x="17128386" y="318770"/>
                    </a:lnTo>
                    <a:lnTo>
                      <a:pt x="17118226" y="419100"/>
                    </a:lnTo>
                    <a:cubicBezTo>
                      <a:pt x="17118226" y="419100"/>
                      <a:pt x="16367656" y="454660"/>
                      <a:pt x="16230497" y="471170"/>
                    </a:cubicBezTo>
                    <a:cubicBezTo>
                      <a:pt x="16093336" y="487680"/>
                      <a:pt x="15888867" y="486410"/>
                      <a:pt x="15888867" y="486410"/>
                    </a:cubicBezTo>
                    <a:cubicBezTo>
                      <a:pt x="15888867" y="486410"/>
                      <a:pt x="15881247" y="365760"/>
                      <a:pt x="15893947" y="322580"/>
                    </a:cubicBezTo>
                    <a:cubicBezTo>
                      <a:pt x="15904106" y="288290"/>
                      <a:pt x="15907917" y="251460"/>
                      <a:pt x="15902836" y="214630"/>
                    </a:cubicBezTo>
                    <a:cubicBezTo>
                      <a:pt x="15902836" y="186690"/>
                      <a:pt x="15929506" y="106680"/>
                      <a:pt x="15929506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34" id="34"/>
            <p:cNvSpPr txBox="true"/>
            <p:nvPr/>
          </p:nvSpPr>
          <p:spPr>
            <a:xfrm rot="0">
              <a:off x="587505" y="371913"/>
              <a:ext cx="3284512" cy="630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2"/>
                </a:lnSpc>
              </a:pPr>
              <a:r>
                <a:rPr lang="en-US" sz="3105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LOGICAL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9791700" y="5783592"/>
            <a:ext cx="3344641" cy="990120"/>
            <a:chOff x="0" y="0"/>
            <a:chExt cx="4459521" cy="1320159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4459521" cy="1320159"/>
              <a:chOff x="0" y="0"/>
              <a:chExt cx="17618606" cy="5215665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218440"/>
                <a:ext cx="17617337" cy="4997225"/>
              </a:xfrm>
              <a:custGeom>
                <a:avLst/>
                <a:gdLst/>
                <a:ahLst/>
                <a:cxnLst/>
                <a:rect r="r" b="b" t="t" l="l"/>
                <a:pathLst>
                  <a:path h="4997225" w="17617337">
                    <a:moveTo>
                      <a:pt x="0" y="16510"/>
                    </a:moveTo>
                    <a:cubicBezTo>
                      <a:pt x="0" y="16510"/>
                      <a:pt x="2540" y="345440"/>
                      <a:pt x="2540" y="1123714"/>
                    </a:cubicBezTo>
                    <a:cubicBezTo>
                      <a:pt x="2540" y="2889751"/>
                      <a:pt x="7620" y="3816125"/>
                      <a:pt x="7620" y="4076475"/>
                    </a:cubicBezTo>
                    <a:cubicBezTo>
                      <a:pt x="7620" y="4270785"/>
                      <a:pt x="16510" y="4669565"/>
                      <a:pt x="21590" y="4861335"/>
                    </a:cubicBezTo>
                    <a:lnTo>
                      <a:pt x="130810" y="4975635"/>
                    </a:lnTo>
                    <a:cubicBezTo>
                      <a:pt x="275590" y="4983255"/>
                      <a:pt x="543560" y="4997225"/>
                      <a:pt x="793750" y="4997225"/>
                    </a:cubicBezTo>
                    <a:lnTo>
                      <a:pt x="17617337" y="4997225"/>
                    </a:lnTo>
                    <a:lnTo>
                      <a:pt x="17617337" y="882392"/>
                    </a:lnTo>
                    <a:cubicBezTo>
                      <a:pt x="17617337" y="323850"/>
                      <a:pt x="17608446" y="46990"/>
                      <a:pt x="17608446" y="46990"/>
                    </a:cubicBezTo>
                    <a:cubicBezTo>
                      <a:pt x="17453507" y="26670"/>
                      <a:pt x="17297296" y="16510"/>
                      <a:pt x="17139816" y="17780"/>
                    </a:cubicBezTo>
                    <a:cubicBezTo>
                      <a:pt x="16866766" y="17780"/>
                      <a:pt x="944880" y="22860"/>
                      <a:pt x="694690" y="13970"/>
                    </a:cubicBezTo>
                    <a:cubicBezTo>
                      <a:pt x="360680" y="0"/>
                      <a:pt x="0" y="16510"/>
                      <a:pt x="0" y="16510"/>
                    </a:cubicBezTo>
                    <a:close/>
                  </a:path>
                </a:pathLst>
              </a:custGeom>
              <a:solidFill>
                <a:srgbClr val="D7F8DB"/>
              </a:solidFill>
            </p:spPr>
          </p:sp>
          <p:sp>
            <p:nvSpPr>
              <p:cNvPr name="Freeform 38" id="38"/>
              <p:cNvSpPr/>
              <p:nvPr/>
            </p:nvSpPr>
            <p:spPr>
              <a:xfrm flipH="false" flipV="false" rot="0">
                <a:off x="21590" y="0"/>
                <a:ext cx="17128386" cy="5195345"/>
              </a:xfrm>
              <a:custGeom>
                <a:avLst/>
                <a:gdLst/>
                <a:ahLst/>
                <a:cxnLst/>
                <a:rect r="r" b="b" t="t" l="l"/>
                <a:pathLst>
                  <a:path h="5195345" w="17128386">
                    <a:moveTo>
                      <a:pt x="0" y="5081045"/>
                    </a:moveTo>
                    <a:lnTo>
                      <a:pt x="109220" y="5195345"/>
                    </a:lnTo>
                    <a:lnTo>
                      <a:pt x="123190" y="5061995"/>
                    </a:lnTo>
                    <a:lnTo>
                      <a:pt x="0" y="5081045"/>
                    </a:lnTo>
                    <a:close/>
                    <a:moveTo>
                      <a:pt x="15929506" y="106680"/>
                    </a:moveTo>
                    <a:cubicBezTo>
                      <a:pt x="15929506" y="106680"/>
                      <a:pt x="16347336" y="64770"/>
                      <a:pt x="16484497" y="55880"/>
                    </a:cubicBezTo>
                    <a:cubicBezTo>
                      <a:pt x="16621656" y="46990"/>
                      <a:pt x="17101717" y="0"/>
                      <a:pt x="17101717" y="0"/>
                    </a:cubicBezTo>
                    <a:cubicBezTo>
                      <a:pt x="17095367" y="41910"/>
                      <a:pt x="17094097" y="86360"/>
                      <a:pt x="17099176" y="128270"/>
                    </a:cubicBezTo>
                    <a:cubicBezTo>
                      <a:pt x="17105526" y="167640"/>
                      <a:pt x="17108067" y="208280"/>
                      <a:pt x="17106797" y="248920"/>
                    </a:cubicBezTo>
                    <a:lnTo>
                      <a:pt x="17128386" y="318770"/>
                    </a:lnTo>
                    <a:lnTo>
                      <a:pt x="17118226" y="419100"/>
                    </a:lnTo>
                    <a:cubicBezTo>
                      <a:pt x="17118226" y="419100"/>
                      <a:pt x="16367656" y="454660"/>
                      <a:pt x="16230497" y="471170"/>
                    </a:cubicBezTo>
                    <a:cubicBezTo>
                      <a:pt x="16093336" y="487680"/>
                      <a:pt x="15888867" y="486410"/>
                      <a:pt x="15888867" y="486410"/>
                    </a:cubicBezTo>
                    <a:cubicBezTo>
                      <a:pt x="15888867" y="486410"/>
                      <a:pt x="15881247" y="365760"/>
                      <a:pt x="15893947" y="322580"/>
                    </a:cubicBezTo>
                    <a:cubicBezTo>
                      <a:pt x="15904106" y="288290"/>
                      <a:pt x="15907917" y="251460"/>
                      <a:pt x="15902836" y="214630"/>
                    </a:cubicBezTo>
                    <a:cubicBezTo>
                      <a:pt x="15902836" y="186690"/>
                      <a:pt x="15929506" y="106680"/>
                      <a:pt x="15929506" y="106680"/>
                    </a:cubicBezTo>
                    <a:close/>
                  </a:path>
                </a:pathLst>
              </a:custGeom>
              <a:solidFill>
                <a:srgbClr val="43C466"/>
              </a:solidFill>
            </p:spPr>
          </p:sp>
        </p:grpSp>
        <p:sp>
          <p:nvSpPr>
            <p:cNvPr name="TextBox 39" id="39"/>
            <p:cNvSpPr txBox="true"/>
            <p:nvPr/>
          </p:nvSpPr>
          <p:spPr>
            <a:xfrm rot="0">
              <a:off x="587505" y="371913"/>
              <a:ext cx="3284512" cy="630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2"/>
                </a:lnSpc>
              </a:pPr>
              <a:r>
                <a:rPr lang="en-US" sz="3105">
                  <a:solidFill>
                    <a:srgbClr val="000000"/>
                  </a:solidFill>
                  <a:latin typeface="Antic Bold"/>
                  <a:ea typeface="Antic Bold"/>
                  <a:cs typeface="Antic Bold"/>
                  <a:sym typeface="Antic Bold"/>
                </a:rPr>
                <a:t>COMPARISON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2250"/>
            <a:ext cx="18288000" cy="10287000"/>
            <a:chOff x="0" y="0"/>
            <a:chExt cx="2036572" cy="20509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682742" cy="31873196"/>
            </a:xfrm>
            <a:custGeom>
              <a:avLst/>
              <a:gdLst/>
              <a:ahLst/>
              <a:cxnLst/>
              <a:rect r="r" b="b" t="t" l="l"/>
              <a:pathLst>
                <a:path h="31873196" w="56682742">
                  <a:moveTo>
                    <a:pt x="2914832" y="814060"/>
                  </a:moveTo>
                  <a:cubicBezTo>
                    <a:pt x="2914832" y="1263541"/>
                    <a:pt x="2262124" y="1628120"/>
                    <a:pt x="1457416" y="1628120"/>
                  </a:cubicBezTo>
                  <a:cubicBezTo>
                    <a:pt x="652708" y="1628120"/>
                    <a:pt x="0" y="1263541"/>
                    <a:pt x="0" y="814060"/>
                  </a:cubicBezTo>
                  <a:cubicBezTo>
                    <a:pt x="0" y="364579"/>
                    <a:pt x="652708" y="0"/>
                    <a:pt x="1457416" y="0"/>
                  </a:cubicBezTo>
                  <a:cubicBezTo>
                    <a:pt x="2262124" y="0"/>
                    <a:pt x="2914832" y="364579"/>
                    <a:pt x="2914832" y="814060"/>
                  </a:cubicBezTo>
                  <a:close/>
                  <a:moveTo>
                    <a:pt x="19380053" y="0"/>
                  </a:moveTo>
                  <a:cubicBezTo>
                    <a:pt x="18575345" y="0"/>
                    <a:pt x="17922638" y="364579"/>
                    <a:pt x="17922638" y="814060"/>
                  </a:cubicBezTo>
                  <a:cubicBezTo>
                    <a:pt x="17922638" y="1263541"/>
                    <a:pt x="18575345" y="1628120"/>
                    <a:pt x="19380053" y="1628120"/>
                  </a:cubicBezTo>
                  <a:cubicBezTo>
                    <a:pt x="20184760" y="1628120"/>
                    <a:pt x="20837468" y="1263541"/>
                    <a:pt x="20837468" y="814060"/>
                  </a:cubicBezTo>
                  <a:cubicBezTo>
                    <a:pt x="20837469" y="364579"/>
                    <a:pt x="20184762" y="0"/>
                    <a:pt x="19380053" y="0"/>
                  </a:cubicBezTo>
                  <a:close/>
                  <a:moveTo>
                    <a:pt x="37302691" y="0"/>
                  </a:moveTo>
                  <a:cubicBezTo>
                    <a:pt x="36497983" y="0"/>
                    <a:pt x="35845276" y="364579"/>
                    <a:pt x="35845276" y="814060"/>
                  </a:cubicBezTo>
                  <a:cubicBezTo>
                    <a:pt x="35845276" y="1263541"/>
                    <a:pt x="36497983" y="1628120"/>
                    <a:pt x="37302691" y="1628120"/>
                  </a:cubicBezTo>
                  <a:cubicBezTo>
                    <a:pt x="38107401" y="1628120"/>
                    <a:pt x="38760109" y="1263541"/>
                    <a:pt x="38760109" y="814060"/>
                  </a:cubicBezTo>
                  <a:cubicBezTo>
                    <a:pt x="38760105" y="364579"/>
                    <a:pt x="38107398" y="0"/>
                    <a:pt x="37302691" y="0"/>
                  </a:cubicBezTo>
                  <a:close/>
                  <a:moveTo>
                    <a:pt x="55225330" y="1628120"/>
                  </a:moveTo>
                  <a:cubicBezTo>
                    <a:pt x="56030037" y="1628120"/>
                    <a:pt x="56682742" y="1263541"/>
                    <a:pt x="56682742" y="814060"/>
                  </a:cubicBezTo>
                  <a:cubicBezTo>
                    <a:pt x="56682742" y="364579"/>
                    <a:pt x="56030037" y="0"/>
                    <a:pt x="55225330" y="0"/>
                  </a:cubicBezTo>
                  <a:cubicBezTo>
                    <a:pt x="54420616" y="0"/>
                    <a:pt x="53767912" y="364579"/>
                    <a:pt x="53767912" y="814060"/>
                  </a:cubicBezTo>
                  <a:cubicBezTo>
                    <a:pt x="53767912" y="1263541"/>
                    <a:pt x="54420622" y="1628120"/>
                    <a:pt x="55225330" y="1628120"/>
                  </a:cubicBezTo>
                  <a:close/>
                  <a:moveTo>
                    <a:pt x="1457416" y="10080859"/>
                  </a:moveTo>
                  <a:cubicBezTo>
                    <a:pt x="652708" y="10080859"/>
                    <a:pt x="0" y="10445438"/>
                    <a:pt x="0" y="10894919"/>
                  </a:cubicBezTo>
                  <a:cubicBezTo>
                    <a:pt x="0" y="11344401"/>
                    <a:pt x="652708" y="11708979"/>
                    <a:pt x="1457416" y="11708979"/>
                  </a:cubicBezTo>
                  <a:cubicBezTo>
                    <a:pt x="2262124" y="11708979"/>
                    <a:pt x="2914832" y="11344401"/>
                    <a:pt x="2914832" y="10894919"/>
                  </a:cubicBezTo>
                  <a:cubicBezTo>
                    <a:pt x="2914832" y="10445438"/>
                    <a:pt x="2262124" y="10080859"/>
                    <a:pt x="1457416" y="10080859"/>
                  </a:cubicBezTo>
                  <a:close/>
                  <a:moveTo>
                    <a:pt x="19380053" y="10080859"/>
                  </a:moveTo>
                  <a:cubicBezTo>
                    <a:pt x="18575345" y="10080859"/>
                    <a:pt x="17922638" y="10445438"/>
                    <a:pt x="17922638" y="10894919"/>
                  </a:cubicBezTo>
                  <a:cubicBezTo>
                    <a:pt x="17922638" y="11344401"/>
                    <a:pt x="18575345" y="11708979"/>
                    <a:pt x="19380053" y="11708979"/>
                  </a:cubicBezTo>
                  <a:cubicBezTo>
                    <a:pt x="20184760" y="11708979"/>
                    <a:pt x="20837468" y="11344401"/>
                    <a:pt x="20837468" y="10894919"/>
                  </a:cubicBezTo>
                  <a:cubicBezTo>
                    <a:pt x="20837469" y="10445438"/>
                    <a:pt x="20184762" y="10080859"/>
                    <a:pt x="19380053" y="10080859"/>
                  </a:cubicBezTo>
                  <a:close/>
                  <a:moveTo>
                    <a:pt x="37302691" y="10080859"/>
                  </a:moveTo>
                  <a:cubicBezTo>
                    <a:pt x="36497983" y="10080859"/>
                    <a:pt x="35845276" y="10445438"/>
                    <a:pt x="35845276" y="10894919"/>
                  </a:cubicBezTo>
                  <a:cubicBezTo>
                    <a:pt x="35845276" y="11344401"/>
                    <a:pt x="36497983" y="11708979"/>
                    <a:pt x="37302691" y="11708979"/>
                  </a:cubicBezTo>
                  <a:cubicBezTo>
                    <a:pt x="38107401" y="11708979"/>
                    <a:pt x="38760109" y="11344401"/>
                    <a:pt x="38760109" y="10894919"/>
                  </a:cubicBezTo>
                  <a:cubicBezTo>
                    <a:pt x="38760105" y="10445438"/>
                    <a:pt x="38107398" y="10080859"/>
                    <a:pt x="37302691" y="10080859"/>
                  </a:cubicBezTo>
                  <a:close/>
                  <a:moveTo>
                    <a:pt x="55225330" y="10080859"/>
                  </a:moveTo>
                  <a:cubicBezTo>
                    <a:pt x="54420616" y="10080859"/>
                    <a:pt x="53767912" y="10445438"/>
                    <a:pt x="53767912" y="10894919"/>
                  </a:cubicBezTo>
                  <a:cubicBezTo>
                    <a:pt x="53767912" y="11344401"/>
                    <a:pt x="54420616" y="11708979"/>
                    <a:pt x="55225330" y="11708979"/>
                  </a:cubicBezTo>
                  <a:cubicBezTo>
                    <a:pt x="56030037" y="11708979"/>
                    <a:pt x="56682742" y="11344401"/>
                    <a:pt x="56682742" y="10894919"/>
                  </a:cubicBezTo>
                  <a:cubicBezTo>
                    <a:pt x="56682742" y="10445438"/>
                    <a:pt x="56030037" y="10080859"/>
                    <a:pt x="55225330" y="10080859"/>
                  </a:cubicBezTo>
                  <a:close/>
                  <a:moveTo>
                    <a:pt x="1457416" y="20164216"/>
                  </a:moveTo>
                  <a:cubicBezTo>
                    <a:pt x="652708" y="20164216"/>
                    <a:pt x="0" y="20528795"/>
                    <a:pt x="0" y="20978276"/>
                  </a:cubicBezTo>
                  <a:cubicBezTo>
                    <a:pt x="0" y="21427756"/>
                    <a:pt x="652708" y="21792335"/>
                    <a:pt x="1457416" y="21792335"/>
                  </a:cubicBezTo>
                  <a:cubicBezTo>
                    <a:pt x="2262124" y="21792335"/>
                    <a:pt x="2914832" y="21427756"/>
                    <a:pt x="2914832" y="20978276"/>
                  </a:cubicBezTo>
                  <a:cubicBezTo>
                    <a:pt x="2914832" y="20528795"/>
                    <a:pt x="2262124" y="20164216"/>
                    <a:pt x="1457416" y="20164216"/>
                  </a:cubicBezTo>
                  <a:close/>
                  <a:moveTo>
                    <a:pt x="19380053" y="20164216"/>
                  </a:moveTo>
                  <a:cubicBezTo>
                    <a:pt x="18575345" y="20164216"/>
                    <a:pt x="17922638" y="20528795"/>
                    <a:pt x="17922638" y="20978276"/>
                  </a:cubicBezTo>
                  <a:cubicBezTo>
                    <a:pt x="17922638" y="21427756"/>
                    <a:pt x="18575345" y="21792335"/>
                    <a:pt x="19380053" y="21792335"/>
                  </a:cubicBezTo>
                  <a:cubicBezTo>
                    <a:pt x="20184760" y="21792335"/>
                    <a:pt x="20837468" y="21427756"/>
                    <a:pt x="20837468" y="20978276"/>
                  </a:cubicBezTo>
                  <a:cubicBezTo>
                    <a:pt x="20837469" y="20528795"/>
                    <a:pt x="20184762" y="20164216"/>
                    <a:pt x="19380053" y="20164216"/>
                  </a:cubicBezTo>
                  <a:close/>
                  <a:moveTo>
                    <a:pt x="37302691" y="20164216"/>
                  </a:moveTo>
                  <a:cubicBezTo>
                    <a:pt x="36497983" y="20164216"/>
                    <a:pt x="35845276" y="20528795"/>
                    <a:pt x="35845276" y="20978276"/>
                  </a:cubicBezTo>
                  <a:cubicBezTo>
                    <a:pt x="35845276" y="21427756"/>
                    <a:pt x="36497983" y="21792335"/>
                    <a:pt x="37302691" y="21792335"/>
                  </a:cubicBezTo>
                  <a:cubicBezTo>
                    <a:pt x="38107401" y="21792335"/>
                    <a:pt x="38760109" y="21427756"/>
                    <a:pt x="38760109" y="20978276"/>
                  </a:cubicBezTo>
                  <a:cubicBezTo>
                    <a:pt x="38760105" y="20528795"/>
                    <a:pt x="38107398" y="20164216"/>
                    <a:pt x="37302691" y="20164216"/>
                  </a:cubicBezTo>
                  <a:close/>
                  <a:moveTo>
                    <a:pt x="55225330" y="20164216"/>
                  </a:moveTo>
                  <a:cubicBezTo>
                    <a:pt x="54420616" y="20164216"/>
                    <a:pt x="53767912" y="20528795"/>
                    <a:pt x="53767912" y="20978276"/>
                  </a:cubicBezTo>
                  <a:cubicBezTo>
                    <a:pt x="53767912" y="21427756"/>
                    <a:pt x="54420616" y="21792335"/>
                    <a:pt x="55225330" y="21792335"/>
                  </a:cubicBezTo>
                  <a:cubicBezTo>
                    <a:pt x="56030037" y="21792335"/>
                    <a:pt x="56682742" y="21427756"/>
                    <a:pt x="56682742" y="20978276"/>
                  </a:cubicBezTo>
                  <a:cubicBezTo>
                    <a:pt x="56682742" y="20528795"/>
                    <a:pt x="56030037" y="20164216"/>
                    <a:pt x="55225330" y="20164216"/>
                  </a:cubicBezTo>
                  <a:close/>
                  <a:moveTo>
                    <a:pt x="1457416" y="30245075"/>
                  </a:moveTo>
                  <a:cubicBezTo>
                    <a:pt x="652708" y="30245075"/>
                    <a:pt x="0" y="30609654"/>
                    <a:pt x="0" y="31059137"/>
                  </a:cubicBezTo>
                  <a:cubicBezTo>
                    <a:pt x="0" y="31508616"/>
                    <a:pt x="652708" y="31873196"/>
                    <a:pt x="1457416" y="31873196"/>
                  </a:cubicBezTo>
                  <a:cubicBezTo>
                    <a:pt x="2262124" y="31873196"/>
                    <a:pt x="2914832" y="31508616"/>
                    <a:pt x="2914832" y="31059137"/>
                  </a:cubicBezTo>
                  <a:cubicBezTo>
                    <a:pt x="2914832" y="30609654"/>
                    <a:pt x="2262124" y="30245075"/>
                    <a:pt x="1457416" y="30245075"/>
                  </a:cubicBezTo>
                  <a:close/>
                  <a:moveTo>
                    <a:pt x="19380053" y="30245075"/>
                  </a:moveTo>
                  <a:cubicBezTo>
                    <a:pt x="18575345" y="30245075"/>
                    <a:pt x="17922638" y="30609654"/>
                    <a:pt x="17922638" y="31059137"/>
                  </a:cubicBezTo>
                  <a:cubicBezTo>
                    <a:pt x="17922638" y="31508616"/>
                    <a:pt x="18575345" y="31873196"/>
                    <a:pt x="19380053" y="31873196"/>
                  </a:cubicBezTo>
                  <a:cubicBezTo>
                    <a:pt x="20184760" y="31873196"/>
                    <a:pt x="20837468" y="31508616"/>
                    <a:pt x="20837468" y="31059137"/>
                  </a:cubicBezTo>
                  <a:cubicBezTo>
                    <a:pt x="20837469" y="30609654"/>
                    <a:pt x="20184762" y="30245075"/>
                    <a:pt x="19380053" y="30245075"/>
                  </a:cubicBezTo>
                  <a:close/>
                  <a:moveTo>
                    <a:pt x="37302691" y="30245075"/>
                  </a:moveTo>
                  <a:cubicBezTo>
                    <a:pt x="36497983" y="30245075"/>
                    <a:pt x="35845276" y="30609654"/>
                    <a:pt x="35845276" y="31059137"/>
                  </a:cubicBezTo>
                  <a:cubicBezTo>
                    <a:pt x="35845276" y="31508616"/>
                    <a:pt x="36497983" y="31873196"/>
                    <a:pt x="37302691" y="31873196"/>
                  </a:cubicBezTo>
                  <a:cubicBezTo>
                    <a:pt x="38107401" y="31873196"/>
                    <a:pt x="38760109" y="31508616"/>
                    <a:pt x="38760109" y="31059137"/>
                  </a:cubicBezTo>
                  <a:cubicBezTo>
                    <a:pt x="38760105" y="30609654"/>
                    <a:pt x="38107398" y="30245075"/>
                    <a:pt x="37302691" y="30245075"/>
                  </a:cubicBezTo>
                  <a:close/>
                  <a:moveTo>
                    <a:pt x="55225330" y="30245075"/>
                  </a:moveTo>
                  <a:cubicBezTo>
                    <a:pt x="54420616" y="30245075"/>
                    <a:pt x="53767912" y="30609654"/>
                    <a:pt x="53767912" y="31059137"/>
                  </a:cubicBezTo>
                  <a:cubicBezTo>
                    <a:pt x="53767912" y="31508616"/>
                    <a:pt x="54420616" y="31873196"/>
                    <a:pt x="55225330" y="31873196"/>
                  </a:cubicBezTo>
                  <a:cubicBezTo>
                    <a:pt x="56030037" y="31873196"/>
                    <a:pt x="56682742" y="31508616"/>
                    <a:pt x="56682742" y="31059137"/>
                  </a:cubicBezTo>
                  <a:cubicBezTo>
                    <a:pt x="56682742" y="30609654"/>
                    <a:pt x="56030037" y="30245075"/>
                    <a:pt x="55225330" y="30245075"/>
                  </a:cubicBezTo>
                  <a:close/>
                </a:path>
              </a:pathLst>
            </a:custGeom>
            <a:solidFill>
              <a:srgbClr val="000000">
                <a:alpha val="18824"/>
              </a:srgbClr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443438" y="4015397"/>
            <a:ext cx="12112163" cy="542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34"/>
              </a:lnSpc>
            </a:pPr>
          </a:p>
          <a:p>
            <a:pPr algn="l">
              <a:lnSpc>
                <a:spcPts val="8634"/>
              </a:lnSpc>
            </a:pPr>
            <a:r>
              <a:rPr lang="en-US" sz="5499" spc="-54" u="sng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  <a:hlinkClick r:id="rId2" tooltip="https://developer.mozilla.org/en-US/docs/Web/JavaScript"/>
              </a:rPr>
              <a:t>MDN JavaScript Documentation</a:t>
            </a:r>
          </a:p>
          <a:p>
            <a:pPr algn="l">
              <a:lnSpc>
                <a:spcPts val="8634"/>
              </a:lnSpc>
            </a:pPr>
            <a:r>
              <a:rPr lang="en-US" sz="5499" spc="-54" u="sng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  <a:hlinkClick r:id="rId3" tooltip="https://www.freecodecamp.org/learn/javascript-algorithms-and-data-structures/"/>
              </a:rPr>
              <a:t>freeCodeCamp JavaScript Course</a:t>
            </a:r>
          </a:p>
          <a:p>
            <a:pPr algn="l">
              <a:lnSpc>
                <a:spcPts val="8634"/>
              </a:lnSpc>
            </a:pPr>
            <a:r>
              <a:rPr lang="en-US" sz="5499" spc="-54" u="sng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  <a:hlinkClick r:id="rId4" tooltip="https://javascript.info"/>
              </a:rPr>
              <a:t>JavaScript.info</a:t>
            </a:r>
          </a:p>
          <a:p>
            <a:pPr algn="l" marL="0" indent="0" lvl="0">
              <a:lnSpc>
                <a:spcPts val="8634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3609074" y="2409942"/>
            <a:ext cx="12112163" cy="1085342"/>
            <a:chOff x="0" y="0"/>
            <a:chExt cx="45365804" cy="40651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2390" y="72390"/>
              <a:ext cx="45221025" cy="3920342"/>
            </a:xfrm>
            <a:custGeom>
              <a:avLst/>
              <a:gdLst/>
              <a:ahLst/>
              <a:cxnLst/>
              <a:rect r="r" b="b" t="t" l="l"/>
              <a:pathLst>
                <a:path h="3920342" w="45221025">
                  <a:moveTo>
                    <a:pt x="0" y="0"/>
                  </a:moveTo>
                  <a:lnTo>
                    <a:pt x="45221025" y="0"/>
                  </a:lnTo>
                  <a:lnTo>
                    <a:pt x="45221025" y="3920342"/>
                  </a:lnTo>
                  <a:lnTo>
                    <a:pt x="0" y="39203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5365805" cy="4065122"/>
            </a:xfrm>
            <a:custGeom>
              <a:avLst/>
              <a:gdLst/>
              <a:ahLst/>
              <a:cxnLst/>
              <a:rect r="r" b="b" t="t" l="l"/>
              <a:pathLst>
                <a:path h="4065122" w="45365805">
                  <a:moveTo>
                    <a:pt x="45221026" y="3920342"/>
                  </a:moveTo>
                  <a:lnTo>
                    <a:pt x="45365805" y="3920342"/>
                  </a:lnTo>
                  <a:lnTo>
                    <a:pt x="45365805" y="4065122"/>
                  </a:lnTo>
                  <a:lnTo>
                    <a:pt x="45221026" y="4065122"/>
                  </a:lnTo>
                  <a:lnTo>
                    <a:pt x="45221026" y="392034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920342"/>
                  </a:lnTo>
                  <a:lnTo>
                    <a:pt x="0" y="3920342"/>
                  </a:lnTo>
                  <a:lnTo>
                    <a:pt x="0" y="144780"/>
                  </a:lnTo>
                  <a:close/>
                  <a:moveTo>
                    <a:pt x="0" y="3920342"/>
                  </a:moveTo>
                  <a:lnTo>
                    <a:pt x="144780" y="3920342"/>
                  </a:lnTo>
                  <a:lnTo>
                    <a:pt x="144780" y="4065122"/>
                  </a:lnTo>
                  <a:lnTo>
                    <a:pt x="0" y="4065122"/>
                  </a:lnTo>
                  <a:lnTo>
                    <a:pt x="0" y="3920342"/>
                  </a:lnTo>
                  <a:close/>
                  <a:moveTo>
                    <a:pt x="45221026" y="144780"/>
                  </a:moveTo>
                  <a:lnTo>
                    <a:pt x="45365805" y="144780"/>
                  </a:lnTo>
                  <a:lnTo>
                    <a:pt x="45365805" y="3920342"/>
                  </a:lnTo>
                  <a:lnTo>
                    <a:pt x="45221026" y="3920342"/>
                  </a:lnTo>
                  <a:lnTo>
                    <a:pt x="45221026" y="144780"/>
                  </a:lnTo>
                  <a:close/>
                  <a:moveTo>
                    <a:pt x="144780" y="3920342"/>
                  </a:moveTo>
                  <a:lnTo>
                    <a:pt x="45221026" y="3920342"/>
                  </a:lnTo>
                  <a:lnTo>
                    <a:pt x="45221026" y="4065122"/>
                  </a:lnTo>
                  <a:lnTo>
                    <a:pt x="144780" y="4065122"/>
                  </a:lnTo>
                  <a:lnTo>
                    <a:pt x="144780" y="3920342"/>
                  </a:lnTo>
                  <a:close/>
                  <a:moveTo>
                    <a:pt x="45221026" y="0"/>
                  </a:moveTo>
                  <a:lnTo>
                    <a:pt x="45365805" y="0"/>
                  </a:lnTo>
                  <a:lnTo>
                    <a:pt x="45365805" y="144780"/>
                  </a:lnTo>
                  <a:lnTo>
                    <a:pt x="45221026" y="144780"/>
                  </a:lnTo>
                  <a:lnTo>
                    <a:pt x="4522102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5221026" y="0"/>
                  </a:lnTo>
                  <a:lnTo>
                    <a:pt x="4522102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443438" y="2263305"/>
            <a:ext cx="12112163" cy="1085342"/>
            <a:chOff x="0" y="0"/>
            <a:chExt cx="44752727" cy="40101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72390" y="72390"/>
              <a:ext cx="44607946" cy="3865406"/>
            </a:xfrm>
            <a:custGeom>
              <a:avLst/>
              <a:gdLst/>
              <a:ahLst/>
              <a:cxnLst/>
              <a:rect r="r" b="b" t="t" l="l"/>
              <a:pathLst>
                <a:path h="3865406" w="44607946">
                  <a:moveTo>
                    <a:pt x="0" y="0"/>
                  </a:moveTo>
                  <a:lnTo>
                    <a:pt x="44607946" y="0"/>
                  </a:lnTo>
                  <a:lnTo>
                    <a:pt x="44607946" y="3865406"/>
                  </a:lnTo>
                  <a:lnTo>
                    <a:pt x="0" y="3865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752726" cy="4010185"/>
            </a:xfrm>
            <a:custGeom>
              <a:avLst/>
              <a:gdLst/>
              <a:ahLst/>
              <a:cxnLst/>
              <a:rect r="r" b="b" t="t" l="l"/>
              <a:pathLst>
                <a:path h="4010185" w="44752726">
                  <a:moveTo>
                    <a:pt x="44607947" y="3865406"/>
                  </a:moveTo>
                  <a:lnTo>
                    <a:pt x="44752726" y="3865406"/>
                  </a:lnTo>
                  <a:lnTo>
                    <a:pt x="44752726" y="4010185"/>
                  </a:lnTo>
                  <a:lnTo>
                    <a:pt x="44607947" y="4010185"/>
                  </a:lnTo>
                  <a:lnTo>
                    <a:pt x="44607947" y="3865406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865406"/>
                  </a:lnTo>
                  <a:lnTo>
                    <a:pt x="0" y="3865406"/>
                  </a:lnTo>
                  <a:lnTo>
                    <a:pt x="0" y="144780"/>
                  </a:lnTo>
                  <a:close/>
                  <a:moveTo>
                    <a:pt x="0" y="3865406"/>
                  </a:moveTo>
                  <a:lnTo>
                    <a:pt x="144780" y="3865406"/>
                  </a:lnTo>
                  <a:lnTo>
                    <a:pt x="144780" y="4010185"/>
                  </a:lnTo>
                  <a:lnTo>
                    <a:pt x="0" y="4010185"/>
                  </a:lnTo>
                  <a:lnTo>
                    <a:pt x="0" y="3865406"/>
                  </a:lnTo>
                  <a:close/>
                  <a:moveTo>
                    <a:pt x="44607947" y="144780"/>
                  </a:moveTo>
                  <a:lnTo>
                    <a:pt x="44752726" y="144780"/>
                  </a:lnTo>
                  <a:lnTo>
                    <a:pt x="44752726" y="3865406"/>
                  </a:lnTo>
                  <a:lnTo>
                    <a:pt x="44607947" y="3865406"/>
                  </a:lnTo>
                  <a:lnTo>
                    <a:pt x="44607947" y="144780"/>
                  </a:lnTo>
                  <a:close/>
                  <a:moveTo>
                    <a:pt x="144780" y="3865406"/>
                  </a:moveTo>
                  <a:lnTo>
                    <a:pt x="44607947" y="3865406"/>
                  </a:lnTo>
                  <a:lnTo>
                    <a:pt x="44607947" y="4010185"/>
                  </a:lnTo>
                  <a:lnTo>
                    <a:pt x="144780" y="4010185"/>
                  </a:lnTo>
                  <a:lnTo>
                    <a:pt x="144780" y="3865406"/>
                  </a:lnTo>
                  <a:close/>
                  <a:moveTo>
                    <a:pt x="44607947" y="0"/>
                  </a:moveTo>
                  <a:lnTo>
                    <a:pt x="44752726" y="0"/>
                  </a:lnTo>
                  <a:lnTo>
                    <a:pt x="44752726" y="144780"/>
                  </a:lnTo>
                  <a:lnTo>
                    <a:pt x="44607947" y="144780"/>
                  </a:lnTo>
                  <a:lnTo>
                    <a:pt x="4460794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44607947" y="0"/>
                  </a:lnTo>
                  <a:lnTo>
                    <a:pt x="4460794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4519762" y="2419467"/>
            <a:ext cx="773017" cy="773017"/>
          </a:xfrm>
          <a:custGeom>
            <a:avLst/>
            <a:gdLst/>
            <a:ahLst/>
            <a:cxnLst/>
            <a:rect r="r" b="b" t="t" l="l"/>
            <a:pathLst>
              <a:path h="773017" w="773017">
                <a:moveTo>
                  <a:pt x="0" y="0"/>
                </a:moveTo>
                <a:lnTo>
                  <a:pt x="773017" y="0"/>
                </a:lnTo>
                <a:lnTo>
                  <a:pt x="773017" y="773017"/>
                </a:lnTo>
                <a:lnTo>
                  <a:pt x="0" y="7730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326257" y="981075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April 4,</a:t>
            </a:r>
            <a:r>
              <a:rPr lang="en-US" sz="2400" u="none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2025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38914" y="2409942"/>
            <a:ext cx="10610171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8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Questions &amp; Resources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86001" y="5693402"/>
            <a:ext cx="1909221" cy="203681"/>
            <a:chOff x="0" y="0"/>
            <a:chExt cx="4023702" cy="4292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-5080"/>
              <a:ext cx="4023702" cy="434340"/>
            </a:xfrm>
            <a:custGeom>
              <a:avLst/>
              <a:gdLst/>
              <a:ahLst/>
              <a:cxnLst/>
              <a:rect r="r" b="b" t="t" l="l"/>
              <a:pathLst>
                <a:path h="434340" w="4023702">
                  <a:moveTo>
                    <a:pt x="4005923" y="187960"/>
                  </a:moveTo>
                  <a:lnTo>
                    <a:pt x="3744302" y="11430"/>
                  </a:lnTo>
                  <a:cubicBezTo>
                    <a:pt x="3726523" y="0"/>
                    <a:pt x="3703662" y="3810"/>
                    <a:pt x="3690962" y="21590"/>
                  </a:cubicBezTo>
                  <a:cubicBezTo>
                    <a:pt x="3679532" y="39370"/>
                    <a:pt x="3683343" y="62230"/>
                    <a:pt x="3701123" y="74930"/>
                  </a:cubicBezTo>
                  <a:lnTo>
                    <a:pt x="3859873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3859873" y="257810"/>
                  </a:lnTo>
                  <a:lnTo>
                    <a:pt x="3701123" y="364490"/>
                  </a:lnTo>
                  <a:cubicBezTo>
                    <a:pt x="3683343" y="375920"/>
                    <a:pt x="3679532" y="400050"/>
                    <a:pt x="3690963" y="417830"/>
                  </a:cubicBezTo>
                  <a:cubicBezTo>
                    <a:pt x="3698582" y="429260"/>
                    <a:pt x="3710013" y="434340"/>
                    <a:pt x="3722713" y="434340"/>
                  </a:cubicBezTo>
                  <a:cubicBezTo>
                    <a:pt x="3730332" y="434340"/>
                    <a:pt x="3737952" y="431800"/>
                    <a:pt x="3744302" y="427990"/>
                  </a:cubicBezTo>
                  <a:lnTo>
                    <a:pt x="4007193" y="251460"/>
                  </a:lnTo>
                  <a:cubicBezTo>
                    <a:pt x="4017352" y="243840"/>
                    <a:pt x="4023702" y="232410"/>
                    <a:pt x="4023702" y="219710"/>
                  </a:cubicBezTo>
                  <a:cubicBezTo>
                    <a:pt x="4023702" y="207010"/>
                    <a:pt x="4017352" y="195580"/>
                    <a:pt x="4005923" y="1879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86001" y="6732321"/>
            <a:ext cx="1909221" cy="203681"/>
            <a:chOff x="0" y="0"/>
            <a:chExt cx="4023702" cy="42926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-5080"/>
              <a:ext cx="4023702" cy="434340"/>
            </a:xfrm>
            <a:custGeom>
              <a:avLst/>
              <a:gdLst/>
              <a:ahLst/>
              <a:cxnLst/>
              <a:rect r="r" b="b" t="t" l="l"/>
              <a:pathLst>
                <a:path h="434340" w="4023702">
                  <a:moveTo>
                    <a:pt x="4005923" y="187960"/>
                  </a:moveTo>
                  <a:lnTo>
                    <a:pt x="3744302" y="11430"/>
                  </a:lnTo>
                  <a:cubicBezTo>
                    <a:pt x="3726523" y="0"/>
                    <a:pt x="3703662" y="3810"/>
                    <a:pt x="3690962" y="21590"/>
                  </a:cubicBezTo>
                  <a:cubicBezTo>
                    <a:pt x="3679532" y="39370"/>
                    <a:pt x="3683343" y="62230"/>
                    <a:pt x="3701123" y="74930"/>
                  </a:cubicBezTo>
                  <a:lnTo>
                    <a:pt x="3859873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3859873" y="257810"/>
                  </a:lnTo>
                  <a:lnTo>
                    <a:pt x="3701123" y="364490"/>
                  </a:lnTo>
                  <a:cubicBezTo>
                    <a:pt x="3683343" y="375920"/>
                    <a:pt x="3679532" y="400050"/>
                    <a:pt x="3690963" y="417830"/>
                  </a:cubicBezTo>
                  <a:cubicBezTo>
                    <a:pt x="3698582" y="429260"/>
                    <a:pt x="3710013" y="434340"/>
                    <a:pt x="3722713" y="434340"/>
                  </a:cubicBezTo>
                  <a:cubicBezTo>
                    <a:pt x="3730332" y="434340"/>
                    <a:pt x="3737952" y="431800"/>
                    <a:pt x="3744302" y="427990"/>
                  </a:cubicBezTo>
                  <a:lnTo>
                    <a:pt x="4007193" y="251460"/>
                  </a:lnTo>
                  <a:cubicBezTo>
                    <a:pt x="4017352" y="243840"/>
                    <a:pt x="4023702" y="232410"/>
                    <a:pt x="4023702" y="219710"/>
                  </a:cubicBezTo>
                  <a:cubicBezTo>
                    <a:pt x="4023702" y="207010"/>
                    <a:pt x="4017352" y="195580"/>
                    <a:pt x="4005923" y="1879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86001" y="7936876"/>
            <a:ext cx="1909221" cy="203681"/>
            <a:chOff x="0" y="0"/>
            <a:chExt cx="4023702" cy="42926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-5080"/>
              <a:ext cx="4023702" cy="434340"/>
            </a:xfrm>
            <a:custGeom>
              <a:avLst/>
              <a:gdLst/>
              <a:ahLst/>
              <a:cxnLst/>
              <a:rect r="r" b="b" t="t" l="l"/>
              <a:pathLst>
                <a:path h="434340" w="4023702">
                  <a:moveTo>
                    <a:pt x="4005923" y="187960"/>
                  </a:moveTo>
                  <a:lnTo>
                    <a:pt x="3744302" y="11430"/>
                  </a:lnTo>
                  <a:cubicBezTo>
                    <a:pt x="3726523" y="0"/>
                    <a:pt x="3703662" y="3810"/>
                    <a:pt x="3690962" y="21590"/>
                  </a:cubicBezTo>
                  <a:cubicBezTo>
                    <a:pt x="3679532" y="39370"/>
                    <a:pt x="3683343" y="62230"/>
                    <a:pt x="3701123" y="74930"/>
                  </a:cubicBezTo>
                  <a:lnTo>
                    <a:pt x="3859873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3859873" y="257810"/>
                  </a:lnTo>
                  <a:lnTo>
                    <a:pt x="3701123" y="364490"/>
                  </a:lnTo>
                  <a:cubicBezTo>
                    <a:pt x="3683343" y="375920"/>
                    <a:pt x="3679532" y="400050"/>
                    <a:pt x="3690963" y="417830"/>
                  </a:cubicBezTo>
                  <a:cubicBezTo>
                    <a:pt x="3698582" y="429260"/>
                    <a:pt x="3710013" y="434340"/>
                    <a:pt x="3722713" y="434340"/>
                  </a:cubicBezTo>
                  <a:cubicBezTo>
                    <a:pt x="3730332" y="434340"/>
                    <a:pt x="3737952" y="431800"/>
                    <a:pt x="3744302" y="427990"/>
                  </a:cubicBezTo>
                  <a:lnTo>
                    <a:pt x="4007193" y="251460"/>
                  </a:lnTo>
                  <a:cubicBezTo>
                    <a:pt x="4017352" y="243840"/>
                    <a:pt x="4023702" y="232410"/>
                    <a:pt x="4023702" y="219710"/>
                  </a:cubicBezTo>
                  <a:cubicBezTo>
                    <a:pt x="4023702" y="207010"/>
                    <a:pt x="4017352" y="195580"/>
                    <a:pt x="4005923" y="1879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836156" y="843915"/>
            <a:ext cx="8307844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BSG + RAIN + ESRIG + DOME </a:t>
            </a:r>
          </a:p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TECH BOOTCAMP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79638" y="3722431"/>
            <a:ext cx="11492024" cy="1778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869"/>
              </a:lnSpc>
            </a:pPr>
            <a:r>
              <a:rPr lang="en-US" sz="12060" spc="-120">
                <a:solidFill>
                  <a:srgbClr val="000000"/>
                </a:solidFill>
                <a:latin typeface="Antic Bold"/>
                <a:ea typeface="Antic Bold"/>
                <a:cs typeface="Antic Bold"/>
                <a:sym typeface="Antic Bold"/>
              </a:rPr>
              <a:t>We're done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326257" y="981075"/>
            <a:ext cx="3933043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April 4,</a:t>
            </a:r>
            <a:r>
              <a:rPr lang="en-US" sz="2400" u="none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 2025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791700" y="6080912"/>
            <a:ext cx="4894263" cy="2820875"/>
            <a:chOff x="0" y="0"/>
            <a:chExt cx="6525684" cy="37611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525684" cy="3761167"/>
            </a:xfrm>
            <a:custGeom>
              <a:avLst/>
              <a:gdLst/>
              <a:ahLst/>
              <a:cxnLst/>
              <a:rect r="r" b="b" t="t" l="l"/>
              <a:pathLst>
                <a:path h="3761167" w="6525684">
                  <a:moveTo>
                    <a:pt x="0" y="0"/>
                  </a:moveTo>
                  <a:lnTo>
                    <a:pt x="6525684" y="0"/>
                  </a:lnTo>
                  <a:lnTo>
                    <a:pt x="6525684" y="3761167"/>
                  </a:lnTo>
                  <a:lnTo>
                    <a:pt x="0" y="37611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892469" y="534384"/>
              <a:ext cx="4740746" cy="1676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60"/>
                </a:lnSpc>
              </a:pPr>
              <a:r>
                <a:rPr lang="en-US" sz="2800">
                  <a:solidFill>
                    <a:srgbClr val="FFFFFF"/>
                  </a:solidFill>
                  <a:latin typeface="Antic"/>
                  <a:ea typeface="Antic"/>
                  <a:cs typeface="Antic"/>
                  <a:sym typeface="Antic"/>
                </a:rPr>
                <a:t>Thank you for participating. Have a great week ahead.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596286" y="1976926"/>
            <a:ext cx="2663014" cy="6718614"/>
          </a:xfrm>
          <a:custGeom>
            <a:avLst/>
            <a:gdLst/>
            <a:ahLst/>
            <a:cxnLst/>
            <a:rect r="r" b="b" t="t" l="l"/>
            <a:pathLst>
              <a:path h="6718614" w="2663014">
                <a:moveTo>
                  <a:pt x="0" y="0"/>
                </a:moveTo>
                <a:lnTo>
                  <a:pt x="2663014" y="0"/>
                </a:lnTo>
                <a:lnTo>
                  <a:pt x="2663014" y="6718614"/>
                </a:lnTo>
                <a:lnTo>
                  <a:pt x="0" y="67186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962025"/>
            <a:ext cx="830784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BSG + RAIN + ESRIG + DOME </a:t>
            </a: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ntic"/>
                <a:ea typeface="Antic"/>
                <a:cs typeface="Antic"/>
                <a:sym typeface="Antic"/>
              </a:rPr>
              <a:t>TECH BOOTCAMP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DAGjlu4ni38</dc:identifier>
  <dcterms:modified xsi:type="dcterms:W3CDTF">2011-08-01T06:04:30Z</dcterms:modified>
  <cp:revision>1</cp:revision>
  <dc:title>BSG + RAIN + ESRIG + DOME  Tech Bootcamp</dc:title>
</cp:coreProperties>
</file>