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1A81-CBC7-FD0B-322E-851DC440E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75045-6AB3-94F2-85A6-E6420C9E8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5C86-4B36-29CC-154E-BD1BAB69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2449-94CE-8741-6F1B-C274CA5D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F7D3-DA1E-3F8D-C0F1-975F9337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5AE6-7B8F-CEC7-0E75-8A154CB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2E6F-1D61-B213-E749-7DA342BE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AC03-38C4-27B7-E178-B2EF9686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29FA-55D1-6B09-7978-FF7E5F5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5C54-9B0B-F99D-5D67-DD4D2A3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E2EF8-2808-4246-FFBB-613F9E34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D5D3-08BF-8318-B283-2341BB63B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E580-EFBF-098F-36C7-CAF58AAA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68FB-C6D9-AE94-AC42-9850CDF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C1FA-2EF8-F828-068E-B76E072F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8E53-DAF5-36B4-5A21-F2428425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55E6-DCB1-E8C9-3E76-BF9EF3D1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1D7B-8A15-2E71-835C-4EBCB720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7C3-C42E-AFAE-FBEC-9812817F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7582-F8F7-F9F4-F186-F1D59F7E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1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DAB1-2C44-8460-748B-D9EFE422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46E4-8219-EE11-4E17-1E33798F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FE12-2587-09B0-E822-D59C851D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4DE2-6DCE-10DC-8A5C-5EFBF6A0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585C-2995-88DE-C34F-4660C193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972D-4125-46CA-4738-751F4AA1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18A4-65A0-7B62-7DCB-D86E30A6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B9A55-BC4E-3094-3818-F7B3A6B1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E464-EFFD-1253-AB69-6DE0E1D8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13E48-C50B-4167-A3AC-1787345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9E2D4-C0DE-41B8-E115-CB35BF81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08B9-A77C-8BED-2CC2-45201933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4868-9D4B-0FC3-FC11-D2F472AB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3705-B369-88B3-ABB0-F5F93877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3B124-41E2-278C-B72F-0141A8C1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14939-DDD8-002D-8D37-AFED830B7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F8ECC-BE8E-FC70-E468-19C04B2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7D413-E944-F760-CE28-F5A1BAD9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E131C-61CC-2124-D285-F739454B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0E1F-ED89-9D73-946D-647D12D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980C5-8452-AAB5-AF29-497B79D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C04E-C4F0-E45E-DB38-C3FD84B5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8E1BA-45AD-380B-04D4-3E803A25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B3432-A420-125C-2AB0-10A55F98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F36C8-458E-38E3-E850-ECC280D8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7467-E083-643D-9427-CB015B3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54D0-2CDC-8B81-1448-0C73B82C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D585-ADF4-97AE-FBAF-E8AFEE90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DF741-DC3F-ADFA-73B5-1CE60B6E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A545-AA59-F567-364C-5142142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FE93B-CEA7-DE15-B1D5-362E6BDE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9EC9-2E5C-0B70-0EEF-4F0C9A5B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B320-3D1F-1D62-4B03-4DFE0F5F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BAFA-E607-A0F1-1C65-FBC18780A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4B8E-A80F-EC95-5E0E-F7F542CC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ABD9-BE26-6193-0A4C-BC534404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CE96-97FA-C465-CC53-A4055C17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1846-CDCB-DE5A-C70D-0F49138E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6575-8D70-8066-AD30-57D5820C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269D-EE4A-4159-01BD-61F8F577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465C-BD57-2B83-43F1-E99C952B6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A015-95CF-4ECB-BA2E-011E942EF39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44C5-5500-2655-FC25-FC5B87E2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D003-3D9F-0279-BBC5-4A1B0FDCD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AEE2-036A-44C9-A443-147E3C2A0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D8E71313-1310-A6FE-EAC9-7A9B5D55F11C}"/>
              </a:ext>
            </a:extLst>
          </p:cNvPr>
          <p:cNvSpPr/>
          <p:nvPr/>
        </p:nvSpPr>
        <p:spPr>
          <a:xfrm>
            <a:off x="3253420" y="850084"/>
            <a:ext cx="913978" cy="1158763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SQLite</a:t>
            </a:r>
            <a:br>
              <a:rPr lang="de-DE" sz="1400" dirty="0"/>
            </a:br>
            <a:r>
              <a:rPr lang="de-DE" sz="1200" dirty="0"/>
              <a:t>(</a:t>
            </a:r>
            <a:r>
              <a:rPr lang="de-DE" sz="1200" dirty="0" err="1"/>
              <a:t>as</a:t>
            </a:r>
            <a:r>
              <a:rPr lang="de-DE" sz="1200" dirty="0"/>
              <a:t> source)</a:t>
            </a:r>
            <a:endParaRPr lang="en-GB" sz="1400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8E9225F2-0095-F7E4-44D8-FE528459B610}"/>
              </a:ext>
            </a:extLst>
          </p:cNvPr>
          <p:cNvSpPr/>
          <p:nvPr/>
        </p:nvSpPr>
        <p:spPr>
          <a:xfrm>
            <a:off x="4580092" y="865848"/>
            <a:ext cx="1033272" cy="1143000"/>
          </a:xfrm>
          <a:prstGeom prst="vertic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Excel File</a:t>
            </a:r>
            <a:endParaRPr lang="en-GB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BF54094C-126D-2D42-BAAD-4D5B8CBE1D16}"/>
              </a:ext>
            </a:extLst>
          </p:cNvPr>
          <p:cNvSpPr/>
          <p:nvPr/>
        </p:nvSpPr>
        <p:spPr>
          <a:xfrm>
            <a:off x="5768367" y="865848"/>
            <a:ext cx="1033272" cy="1143000"/>
          </a:xfrm>
          <a:prstGeom prst="vertic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CSV File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5386E44-5316-DA59-C8C4-67A0F485AB14}"/>
              </a:ext>
            </a:extLst>
          </p:cNvPr>
          <p:cNvSpPr/>
          <p:nvPr/>
        </p:nvSpPr>
        <p:spPr>
          <a:xfrm>
            <a:off x="4580092" y="2849618"/>
            <a:ext cx="913978" cy="115876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AntAi</a:t>
            </a:r>
            <a:r>
              <a:rPr lang="de-DE" sz="1200" b="1" dirty="0"/>
              <a:t> Knowledge Database</a:t>
            </a:r>
            <a:br>
              <a:rPr lang="de-DE" sz="1200" dirty="0"/>
            </a:br>
            <a:r>
              <a:rPr lang="de-DE" sz="1200" dirty="0"/>
              <a:t>(SQLite)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C2E12-10E0-9224-2645-65B57C80B4BB}"/>
              </a:ext>
            </a:extLst>
          </p:cNvPr>
          <p:cNvSpPr/>
          <p:nvPr/>
        </p:nvSpPr>
        <p:spPr>
          <a:xfrm>
            <a:off x="578791" y="2330506"/>
            <a:ext cx="2290046" cy="412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Rebuild</a:t>
            </a:r>
            <a:r>
              <a:rPr lang="de-DE" dirty="0">
                <a:solidFill>
                  <a:sysClr val="windowText" lastClr="000000"/>
                </a:solidFill>
              </a:rPr>
              <a:t> DB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FFFDB-FA26-985B-4A1A-FA313469A82D}"/>
              </a:ext>
            </a:extLst>
          </p:cNvPr>
          <p:cNvSpPr/>
          <p:nvPr/>
        </p:nvSpPr>
        <p:spPr>
          <a:xfrm>
            <a:off x="6285003" y="3327427"/>
            <a:ext cx="2290046" cy="854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Search Knowledge and </a:t>
            </a:r>
            <a:r>
              <a:rPr lang="de-DE" dirty="0" err="1">
                <a:solidFill>
                  <a:sysClr val="windowText" lastClr="000000"/>
                </a:solidFill>
              </a:rPr>
              <a:t>create</a:t>
            </a:r>
            <a:r>
              <a:rPr lang="de-DE" dirty="0">
                <a:solidFill>
                  <a:sysClr val="windowText" lastClr="000000"/>
                </a:solidFill>
              </a:rPr>
              <a:t> Output </a:t>
            </a:r>
            <a:r>
              <a:rPr lang="de-DE" dirty="0" err="1">
                <a:solidFill>
                  <a:sysClr val="windowText" lastClr="000000"/>
                </a:solidFill>
              </a:rPr>
              <a:t>for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user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3F36B250-171D-482F-EFFD-E502D96C8B85}"/>
              </a:ext>
            </a:extLst>
          </p:cNvPr>
          <p:cNvSpPr/>
          <p:nvPr/>
        </p:nvSpPr>
        <p:spPr>
          <a:xfrm>
            <a:off x="4115216" y="4530192"/>
            <a:ext cx="1843729" cy="1143000"/>
          </a:xfrm>
          <a:prstGeom prst="verticalScrol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  <a:br>
              <a:rPr lang="de-DE" dirty="0"/>
            </a:br>
            <a:r>
              <a:rPr lang="de-DE" sz="1400" dirty="0"/>
              <a:t>(Search Output)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4A86A-1668-216E-9866-72C8B61A87C3}"/>
              </a:ext>
            </a:extLst>
          </p:cNvPr>
          <p:cNvSpPr/>
          <p:nvPr/>
        </p:nvSpPr>
        <p:spPr>
          <a:xfrm>
            <a:off x="4968510" y="2330506"/>
            <a:ext cx="145656" cy="1213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614200-8407-253E-B99A-D9641F988827}"/>
              </a:ext>
            </a:extLst>
          </p:cNvPr>
          <p:cNvCxnSpPr>
            <a:cxnSpLocks/>
            <a:stCxn id="11" idx="4"/>
            <a:endCxn id="7" idx="1"/>
          </p:cNvCxnSpPr>
          <p:nvPr/>
        </p:nvCxnSpPr>
        <p:spPr>
          <a:xfrm flipH="1">
            <a:off x="5037081" y="2451887"/>
            <a:ext cx="4257" cy="39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6DEC0E-4B27-B64E-86F4-DB4ED31B6D79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092835" y="2008847"/>
            <a:ext cx="1210861" cy="33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F045CF-9EE0-6620-F79E-FDC3B1202C8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41338" y="2008848"/>
            <a:ext cx="55390" cy="32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D82C90-1AF5-DA61-E9D7-F9FF35525A4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19441" y="2008847"/>
            <a:ext cx="1170400" cy="33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C8A4B-12C6-5C85-5729-1F56012FE983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V="1">
            <a:off x="2868837" y="2434111"/>
            <a:ext cx="2121004" cy="102742"/>
          </a:xfrm>
          <a:prstGeom prst="line">
            <a:avLst/>
          </a:prstGeom>
          <a:ln w="38100">
            <a:solidFill>
              <a:schemeClr val="tx1">
                <a:alpha val="23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3E67E-6FA0-3774-E642-20D9728987D2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5494070" y="3429000"/>
            <a:ext cx="790933" cy="3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E67987-C124-DC3E-89AC-D69BA1293F8A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5037081" y="3754451"/>
            <a:ext cx="1247922" cy="77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16FBA5-8A88-08C2-C988-11420087127D}"/>
              </a:ext>
            </a:extLst>
          </p:cNvPr>
          <p:cNvSpPr txBox="1"/>
          <p:nvPr/>
        </p:nvSpPr>
        <p:spPr>
          <a:xfrm>
            <a:off x="3430644" y="43783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(i1)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DA3A06-2450-8A25-9FF6-051273E51B80}"/>
              </a:ext>
            </a:extLst>
          </p:cNvPr>
          <p:cNvSpPr txBox="1"/>
          <p:nvPr/>
        </p:nvSpPr>
        <p:spPr>
          <a:xfrm>
            <a:off x="4760401" y="41068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(i2)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AFC3B5-3026-E0A1-5DEB-63E4EBC762A7}"/>
              </a:ext>
            </a:extLst>
          </p:cNvPr>
          <p:cNvSpPr txBox="1"/>
          <p:nvPr/>
        </p:nvSpPr>
        <p:spPr>
          <a:xfrm>
            <a:off x="5958945" y="41068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(i3)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1B70F5-75A7-3CD7-BA1D-88C849025357}"/>
              </a:ext>
            </a:extLst>
          </p:cNvPr>
          <p:cNvSpPr txBox="1"/>
          <p:nvPr/>
        </p:nvSpPr>
        <p:spPr>
          <a:xfrm>
            <a:off x="1020819" y="182418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(x1)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1058DD-432F-E4F4-C23C-EC2388C7A389}"/>
              </a:ext>
            </a:extLst>
          </p:cNvPr>
          <p:cNvSpPr txBox="1"/>
          <p:nvPr/>
        </p:nvSpPr>
        <p:spPr>
          <a:xfrm>
            <a:off x="7012044" y="287726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(x2)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431F5-2FF2-4AFF-CF4B-90AACD67C2DE}"/>
              </a:ext>
            </a:extLst>
          </p:cNvPr>
          <p:cNvSpPr txBox="1"/>
          <p:nvPr/>
        </p:nvSpPr>
        <p:spPr>
          <a:xfrm>
            <a:off x="5431173" y="25999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(k)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EAFE1A-39D8-65F1-621C-A54201E4F617}"/>
              </a:ext>
            </a:extLst>
          </p:cNvPr>
          <p:cNvSpPr txBox="1"/>
          <p:nvPr/>
        </p:nvSpPr>
        <p:spPr>
          <a:xfrm>
            <a:off x="3604478" y="49170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(o)</a:t>
            </a:r>
            <a:endParaRPr lang="en-GB" dirty="0"/>
          </a:p>
        </p:txBody>
      </p:sp>
      <p:sp>
        <p:nvSpPr>
          <p:cNvPr id="50" name="Smiley Face 49">
            <a:extLst>
              <a:ext uri="{FF2B5EF4-FFF2-40B4-BE49-F238E27FC236}">
                <a16:creationId xmlns:a16="http://schemas.microsoft.com/office/drawing/2014/main" id="{91D09182-2633-A03B-B301-5F6ADEEA5B6C}"/>
              </a:ext>
            </a:extLst>
          </p:cNvPr>
          <p:cNvSpPr/>
          <p:nvPr/>
        </p:nvSpPr>
        <p:spPr>
          <a:xfrm>
            <a:off x="7283112" y="5476875"/>
            <a:ext cx="594063" cy="5429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3EFB11-D12C-A2AF-9EE0-96A70902AC89}"/>
              </a:ext>
            </a:extLst>
          </p:cNvPr>
          <p:cNvCxnSpPr>
            <a:stCxn id="50" idx="1"/>
            <a:endCxn id="50" idx="1"/>
          </p:cNvCxnSpPr>
          <p:nvPr/>
        </p:nvCxnSpPr>
        <p:spPr>
          <a:xfrm>
            <a:off x="7370111" y="55563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F01560-8181-519F-CDAC-0D67079534C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816070" y="5101692"/>
            <a:ext cx="1622955" cy="571500"/>
          </a:xfrm>
          <a:prstGeom prst="line">
            <a:avLst/>
          </a:prstGeom>
          <a:ln w="2540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C3A73D-B182-F0DE-B195-87471CF0B5B2}"/>
              </a:ext>
            </a:extLst>
          </p:cNvPr>
          <p:cNvSpPr/>
          <p:nvPr/>
        </p:nvSpPr>
        <p:spPr>
          <a:xfrm>
            <a:off x="7877175" y="3524250"/>
            <a:ext cx="1570431" cy="2219325"/>
          </a:xfrm>
          <a:custGeom>
            <a:avLst/>
            <a:gdLst>
              <a:gd name="connsiteX0" fmla="*/ 0 w 1570431"/>
              <a:gd name="connsiteY0" fmla="*/ 2219325 h 2219325"/>
              <a:gd name="connsiteX1" fmla="*/ 1552575 w 1570431"/>
              <a:gd name="connsiteY1" fmla="*/ 590550 h 2219325"/>
              <a:gd name="connsiteX2" fmla="*/ 704850 w 1570431"/>
              <a:gd name="connsiteY2" fmla="*/ 0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431" h="2219325">
                <a:moveTo>
                  <a:pt x="0" y="2219325"/>
                </a:moveTo>
                <a:cubicBezTo>
                  <a:pt x="717550" y="1589881"/>
                  <a:pt x="1435100" y="960437"/>
                  <a:pt x="1552575" y="590550"/>
                </a:cubicBezTo>
                <a:cubicBezTo>
                  <a:pt x="1670050" y="220663"/>
                  <a:pt x="1187450" y="110331"/>
                  <a:pt x="704850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FC1BFA-32A9-6E16-4942-CE50A27A24C6}"/>
              </a:ext>
            </a:extLst>
          </p:cNvPr>
          <p:cNvSpPr txBox="1"/>
          <p:nvPr/>
        </p:nvSpPr>
        <p:spPr>
          <a:xfrm>
            <a:off x="7430026" y="4544769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Hotkey)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0BCAB8-A2F9-105E-6F2E-063D8C7174E1}"/>
              </a:ext>
            </a:extLst>
          </p:cNvPr>
          <p:cNvSpPr txBox="1"/>
          <p:nvPr/>
        </p:nvSpPr>
        <p:spPr>
          <a:xfrm>
            <a:off x="2237389" y="6264267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Hotkey)</a:t>
            </a:r>
            <a:endParaRPr lang="en-GB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4464C59-27FA-18FA-4B7B-4FA219A061E0}"/>
              </a:ext>
            </a:extLst>
          </p:cNvPr>
          <p:cNvSpPr/>
          <p:nvPr/>
        </p:nvSpPr>
        <p:spPr>
          <a:xfrm>
            <a:off x="1514475" y="2752725"/>
            <a:ext cx="5991225" cy="3983298"/>
          </a:xfrm>
          <a:custGeom>
            <a:avLst/>
            <a:gdLst>
              <a:gd name="connsiteX0" fmla="*/ 5991225 w 5991225"/>
              <a:gd name="connsiteY0" fmla="*/ 3295650 h 3983298"/>
              <a:gd name="connsiteX1" fmla="*/ 1552575 w 5991225"/>
              <a:gd name="connsiteY1" fmla="*/ 3743325 h 3983298"/>
              <a:gd name="connsiteX2" fmla="*/ 0 w 5991225"/>
              <a:gd name="connsiteY2" fmla="*/ 0 h 398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1225" h="3983298">
                <a:moveTo>
                  <a:pt x="5991225" y="3295650"/>
                </a:moveTo>
                <a:cubicBezTo>
                  <a:pt x="4271168" y="3794125"/>
                  <a:pt x="2551112" y="4292600"/>
                  <a:pt x="1552575" y="3743325"/>
                </a:cubicBezTo>
                <a:cubicBezTo>
                  <a:pt x="554038" y="3194050"/>
                  <a:pt x="277019" y="1597025"/>
                  <a:pt x="0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E54E9BB-74CB-B160-B781-03DDA3D319FC}"/>
              </a:ext>
            </a:extLst>
          </p:cNvPr>
          <p:cNvSpPr/>
          <p:nvPr/>
        </p:nvSpPr>
        <p:spPr>
          <a:xfrm>
            <a:off x="6781800" y="1504950"/>
            <a:ext cx="4272981" cy="4352925"/>
          </a:xfrm>
          <a:custGeom>
            <a:avLst/>
            <a:gdLst>
              <a:gd name="connsiteX0" fmla="*/ 1152525 w 4272981"/>
              <a:gd name="connsiteY0" fmla="*/ 4352925 h 4352925"/>
              <a:gd name="connsiteX1" fmla="*/ 4257675 w 4272981"/>
              <a:gd name="connsiteY1" fmla="*/ 2733675 h 4352925"/>
              <a:gd name="connsiteX2" fmla="*/ 0 w 4272981"/>
              <a:gd name="connsiteY2" fmla="*/ 0 h 43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2981" h="4352925">
                <a:moveTo>
                  <a:pt x="1152525" y="4352925"/>
                </a:moveTo>
                <a:cubicBezTo>
                  <a:pt x="2801143" y="3906043"/>
                  <a:pt x="4449762" y="3459162"/>
                  <a:pt x="4257675" y="2733675"/>
                </a:cubicBezTo>
                <a:cubicBezTo>
                  <a:pt x="4065588" y="2008188"/>
                  <a:pt x="2032794" y="1004094"/>
                  <a:pt x="0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B0905B-1DDC-24F9-8064-BCDC1037C41A}"/>
              </a:ext>
            </a:extLst>
          </p:cNvPr>
          <p:cNvSpPr txBox="1"/>
          <p:nvPr/>
        </p:nvSpPr>
        <p:spPr>
          <a:xfrm>
            <a:off x="7353826" y="1931238"/>
            <a:ext cx="30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Maintain</a:t>
            </a:r>
            <a:r>
              <a:rPr lang="de-DE" dirty="0"/>
              <a:t> Knowledge Sources)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BAF88-B4C5-6F2C-C479-4157F3CC5E80}"/>
              </a:ext>
            </a:extLst>
          </p:cNvPr>
          <p:cNvSpPr txBox="1"/>
          <p:nvPr/>
        </p:nvSpPr>
        <p:spPr>
          <a:xfrm>
            <a:off x="7276680" y="511604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8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Klöckl, Thomas</dc:creator>
  <cp:lastModifiedBy>Klöckl, Thomas</cp:lastModifiedBy>
  <cp:revision>2</cp:revision>
  <dcterms:created xsi:type="dcterms:W3CDTF">2023-04-21T08:34:12Z</dcterms:created>
  <dcterms:modified xsi:type="dcterms:W3CDTF">2023-04-21T09:01:22Z</dcterms:modified>
</cp:coreProperties>
</file>