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Ubuntu"/>
      <p:regular r:id="rId16"/>
      <p:bold r:id="rId17"/>
      <p:italic r:id="rId18"/>
      <p:boldItalic r:id="rId19"/>
    </p:embeddedFont>
    <p:embeddedFont>
      <p:font typeface="Ubuntu Medium"/>
      <p:regular r:id="rId20"/>
      <p:bold r:id="rId21"/>
      <p:italic r:id="rId22"/>
      <p:boldItalic r:id="rId23"/>
    </p:embeddedFont>
    <p:embeddedFont>
      <p:font typeface="Fira Sans Extra Condensed Medium"/>
      <p:regular r:id="rId24"/>
      <p:bold r:id="rId25"/>
      <p:italic r:id="rId26"/>
      <p:boldItalic r:id="rId27"/>
    </p:embeddedFont>
    <p:embeddedFont>
      <p:font typeface="Roboto Condensed"/>
      <p:regular r:id="rId28"/>
      <p:bold r:id="rId29"/>
      <p:italic r:id="rId30"/>
      <p:boldItalic r:id="rId31"/>
    </p:embeddedFont>
    <p:embeddedFont>
      <p:font typeface="Squada One"/>
      <p:regular r:id="rId32"/>
    </p:embeddedFont>
    <p:embeddedFont>
      <p:font typeface="Roboto Condensed Light"/>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UbuntuMedium-regular.fntdata"/><Relationship Id="rId22" Type="http://schemas.openxmlformats.org/officeDocument/2006/relationships/font" Target="fonts/UbuntuMedium-italic.fntdata"/><Relationship Id="rId21" Type="http://schemas.openxmlformats.org/officeDocument/2006/relationships/font" Target="fonts/UbuntuMedium-bold.fntdata"/><Relationship Id="rId24" Type="http://schemas.openxmlformats.org/officeDocument/2006/relationships/font" Target="fonts/FiraSansExtraCondensedMedium-regular.fntdata"/><Relationship Id="rId23" Type="http://schemas.openxmlformats.org/officeDocument/2006/relationships/font" Target="fonts/UbuntuMedium-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RobotoCondensed-regular.fntdata"/><Relationship Id="rId27" Type="http://schemas.openxmlformats.org/officeDocument/2006/relationships/font" Target="fonts/FiraSansExtraCondensedMedium-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Condense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7.xml"/><Relationship Id="rId33" Type="http://schemas.openxmlformats.org/officeDocument/2006/relationships/font" Target="fonts/RobotoCondensedLight-regular.fntdata"/><Relationship Id="rId10" Type="http://schemas.openxmlformats.org/officeDocument/2006/relationships/slide" Target="slides/slide6.xml"/><Relationship Id="rId32" Type="http://schemas.openxmlformats.org/officeDocument/2006/relationships/font" Target="fonts/SquadaOne-regular.fntdata"/><Relationship Id="rId13" Type="http://schemas.openxmlformats.org/officeDocument/2006/relationships/slide" Target="slides/slide9.xml"/><Relationship Id="rId35" Type="http://schemas.openxmlformats.org/officeDocument/2006/relationships/font" Target="fonts/RobotoCondensedLight-italic.fntdata"/><Relationship Id="rId12" Type="http://schemas.openxmlformats.org/officeDocument/2006/relationships/slide" Target="slides/slide8.xml"/><Relationship Id="rId34" Type="http://schemas.openxmlformats.org/officeDocument/2006/relationships/font" Target="fonts/RobotoCondensedLight-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RobotoCondensedLight-boldItalic.fntdata"/><Relationship Id="rId17" Type="http://schemas.openxmlformats.org/officeDocument/2006/relationships/font" Target="fonts/Ubuntu-bold.fntdata"/><Relationship Id="rId16" Type="http://schemas.openxmlformats.org/officeDocument/2006/relationships/font" Target="fonts/Ubuntu-regular.fntdata"/><Relationship Id="rId19" Type="http://schemas.openxmlformats.org/officeDocument/2006/relationships/font" Target="fonts/Ubuntu-boldItalic.fntdata"/><Relationship Id="rId18" Type="http://schemas.openxmlformats.org/officeDocument/2006/relationships/font" Target="fonts/Ubuntu-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58d3b44f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8d3b44f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2122f75f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2122f75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2122f75f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b2122f75f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8d3b44f0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8d3b44f0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2122f75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2122f75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2122f75f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2122f75f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122f75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122f75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2122f75f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2122f75f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2122f75f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2122f75f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2122f75f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2122f75f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122f75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122f75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35981" y="1393699"/>
            <a:ext cx="6886800" cy="1782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3670681" y="2933522"/>
            <a:ext cx="4352100" cy="717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CUSTOM_22">
    <p:bg>
      <p:bgPr>
        <a:blipFill>
          <a:blip r:embed="rId2">
            <a:alphaModFix/>
          </a:blip>
          <a:stretch>
            <a:fillRect/>
          </a:stretch>
        </a:blipFill>
      </p:bgPr>
    </p:bg>
    <p:spTree>
      <p:nvGrpSpPr>
        <p:cNvPr id="64" name="Shape 64"/>
        <p:cNvGrpSpPr/>
        <p:nvPr/>
      </p:nvGrpSpPr>
      <p:grpSpPr>
        <a:xfrm>
          <a:off x="0" y="0"/>
          <a:ext cx="0" cy="0"/>
          <a:chOff x="0" y="0"/>
          <a:chExt cx="0" cy="0"/>
        </a:xfrm>
      </p:grpSpPr>
      <p:sp>
        <p:nvSpPr>
          <p:cNvPr id="65" name="Google Shape;65;p11"/>
          <p:cNvSpPr txBox="1"/>
          <p:nvPr>
            <p:ph type="ctrTitle"/>
          </p:nvPr>
        </p:nvSpPr>
        <p:spPr>
          <a:xfrm flipH="1">
            <a:off x="2754543" y="1347038"/>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66" name="Google Shape;66;p11"/>
          <p:cNvSpPr txBox="1"/>
          <p:nvPr>
            <p:ph hasCustomPrompt="1" idx="2" type="title"/>
          </p:nvPr>
        </p:nvSpPr>
        <p:spPr>
          <a:xfrm flipH="1">
            <a:off x="4970943" y="1035213"/>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1"/>
          <p:cNvSpPr txBox="1"/>
          <p:nvPr>
            <p:ph idx="1" type="subTitle"/>
          </p:nvPr>
        </p:nvSpPr>
        <p:spPr>
          <a:xfrm>
            <a:off x="372534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25">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1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70" name="Google Shape;70;p12"/>
          <p:cNvSpPr txBox="1"/>
          <p:nvPr>
            <p:ph idx="2" type="ctrTitle"/>
          </p:nvPr>
        </p:nvSpPr>
        <p:spPr>
          <a:xfrm>
            <a:off x="464478"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1" name="Google Shape;71;p12"/>
          <p:cNvSpPr txBox="1"/>
          <p:nvPr>
            <p:ph idx="1" type="subTitle"/>
          </p:nvPr>
        </p:nvSpPr>
        <p:spPr>
          <a:xfrm>
            <a:off x="616128"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2" name="Google Shape;72;p12"/>
          <p:cNvSpPr txBox="1"/>
          <p:nvPr>
            <p:ph idx="3" type="ctrTitle"/>
          </p:nvPr>
        </p:nvSpPr>
        <p:spPr>
          <a:xfrm>
            <a:off x="2077426"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3" name="Google Shape;73;p12"/>
          <p:cNvSpPr txBox="1"/>
          <p:nvPr>
            <p:ph idx="4" type="subTitle"/>
          </p:nvPr>
        </p:nvSpPr>
        <p:spPr>
          <a:xfrm>
            <a:off x="2229076"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4" name="Google Shape;74;p12"/>
          <p:cNvSpPr txBox="1"/>
          <p:nvPr>
            <p:ph idx="5" type="ctrTitle"/>
          </p:nvPr>
        </p:nvSpPr>
        <p:spPr>
          <a:xfrm>
            <a:off x="3690375" y="1806500"/>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5" name="Google Shape;75;p12"/>
          <p:cNvSpPr txBox="1"/>
          <p:nvPr>
            <p:ph idx="6" type="subTitle"/>
          </p:nvPr>
        </p:nvSpPr>
        <p:spPr>
          <a:xfrm>
            <a:off x="3842025" y="2100749"/>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6" name="Google Shape;76;p12"/>
          <p:cNvSpPr txBox="1"/>
          <p:nvPr>
            <p:ph idx="7" type="ctrTitle"/>
          </p:nvPr>
        </p:nvSpPr>
        <p:spPr>
          <a:xfrm>
            <a:off x="3707117"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7" name="Google Shape;77;p12"/>
          <p:cNvSpPr txBox="1"/>
          <p:nvPr>
            <p:ph idx="8" type="subTitle"/>
          </p:nvPr>
        </p:nvSpPr>
        <p:spPr>
          <a:xfrm>
            <a:off x="3858772"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78" name="Google Shape;78;p12"/>
          <p:cNvSpPr txBox="1"/>
          <p:nvPr>
            <p:ph idx="9" type="ctrTitle"/>
          </p:nvPr>
        </p:nvSpPr>
        <p:spPr>
          <a:xfrm>
            <a:off x="5343519"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79" name="Google Shape;79;p12"/>
          <p:cNvSpPr txBox="1"/>
          <p:nvPr>
            <p:ph idx="13" type="subTitle"/>
          </p:nvPr>
        </p:nvSpPr>
        <p:spPr>
          <a:xfrm>
            <a:off x="5500261" y="3890201"/>
            <a:ext cx="1477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0" name="Google Shape;80;p12"/>
          <p:cNvSpPr txBox="1"/>
          <p:nvPr>
            <p:ph idx="14" type="ctrTitle"/>
          </p:nvPr>
        </p:nvSpPr>
        <p:spPr>
          <a:xfrm>
            <a:off x="6979921" y="3549862"/>
            <a:ext cx="17805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81" name="Google Shape;81;p12"/>
          <p:cNvSpPr txBox="1"/>
          <p:nvPr>
            <p:ph idx="15" type="subTitle"/>
          </p:nvPr>
        </p:nvSpPr>
        <p:spPr>
          <a:xfrm>
            <a:off x="7141750" y="3890201"/>
            <a:ext cx="14568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9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25_1">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3"/>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4" name="Google Shape;84;p13"/>
          <p:cNvSpPr txBox="1"/>
          <p:nvPr>
            <p:ph idx="2" type="ctrTitle"/>
          </p:nvPr>
        </p:nvSpPr>
        <p:spPr>
          <a:xfrm>
            <a:off x="1741950" y="2846700"/>
            <a:ext cx="12579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5" name="Google Shape;85;p13"/>
          <p:cNvSpPr txBox="1"/>
          <p:nvPr>
            <p:ph idx="1" type="subTitle"/>
          </p:nvPr>
        </p:nvSpPr>
        <p:spPr>
          <a:xfrm>
            <a:off x="1741950" y="1650025"/>
            <a:ext cx="21573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86" name="Google Shape;86;p13"/>
          <p:cNvSpPr txBox="1"/>
          <p:nvPr>
            <p:ph idx="3" type="ctrTitle"/>
          </p:nvPr>
        </p:nvSpPr>
        <p:spPr>
          <a:xfrm>
            <a:off x="5633751" y="3635300"/>
            <a:ext cx="17805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 name="Google Shape;87;p13"/>
          <p:cNvSpPr txBox="1"/>
          <p:nvPr>
            <p:ph idx="4" type="subTitle"/>
          </p:nvPr>
        </p:nvSpPr>
        <p:spPr>
          <a:xfrm>
            <a:off x="5256958" y="2440056"/>
            <a:ext cx="21573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15_1">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p1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CUSTOM_27">
    <p:bg>
      <p:bgPr>
        <a:blipFill>
          <a:blip r:embed="rId2">
            <a:alphaModFix/>
          </a:blip>
          <a:stretch>
            <a:fillRect/>
          </a:stretch>
        </a:blipFill>
      </p:bgPr>
    </p:bg>
    <p:spTree>
      <p:nvGrpSpPr>
        <p:cNvPr id="90" name="Shape 90"/>
        <p:cNvGrpSpPr/>
        <p:nvPr/>
      </p:nvGrpSpPr>
      <p:grpSpPr>
        <a:xfrm>
          <a:off x="0" y="0"/>
          <a:ext cx="0" cy="0"/>
          <a:chOff x="0" y="0"/>
          <a:chExt cx="0" cy="0"/>
        </a:xfrm>
      </p:grpSpPr>
      <p:sp>
        <p:nvSpPr>
          <p:cNvPr id="91" name="Google Shape;91;p15"/>
          <p:cNvSpPr txBox="1"/>
          <p:nvPr>
            <p:ph type="ctrTitle"/>
          </p:nvPr>
        </p:nvSpPr>
        <p:spPr>
          <a:xfrm flipH="1">
            <a:off x="1180003" y="1347038"/>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92" name="Google Shape;92;p15"/>
          <p:cNvSpPr txBox="1"/>
          <p:nvPr>
            <p:ph hasCustomPrompt="1" idx="2" type="title"/>
          </p:nvPr>
        </p:nvSpPr>
        <p:spPr>
          <a:xfrm flipH="1">
            <a:off x="1180003" y="1035213"/>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5"/>
          <p:cNvSpPr txBox="1"/>
          <p:nvPr>
            <p:ph idx="1" type="subTitle"/>
          </p:nvPr>
        </p:nvSpPr>
        <p:spPr>
          <a:xfrm>
            <a:off x="1180003" y="2742989"/>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gn="r">
              <a:lnSpc>
                <a:spcPct val="100000"/>
              </a:lnSpc>
              <a:spcBef>
                <a:spcPts val="0"/>
              </a:spcBef>
              <a:spcAft>
                <a:spcPts val="0"/>
              </a:spcAft>
              <a:buSzPts val="12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28">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96" name="Google Shape;96;p16"/>
          <p:cNvSpPr txBox="1"/>
          <p:nvPr>
            <p:ph idx="2" type="ctrTitle"/>
          </p:nvPr>
        </p:nvSpPr>
        <p:spPr>
          <a:xfrm>
            <a:off x="2285760" y="1652042"/>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7" name="Google Shape;97;p16"/>
          <p:cNvSpPr txBox="1"/>
          <p:nvPr>
            <p:ph idx="1" type="subTitle"/>
          </p:nvPr>
        </p:nvSpPr>
        <p:spPr>
          <a:xfrm>
            <a:off x="2285760" y="1946292"/>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8" name="Google Shape;98;p16"/>
          <p:cNvSpPr txBox="1"/>
          <p:nvPr>
            <p:ph idx="3" type="ctrTitle"/>
          </p:nvPr>
        </p:nvSpPr>
        <p:spPr>
          <a:xfrm>
            <a:off x="2285760" y="3570573"/>
            <a:ext cx="17931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9" name="Google Shape;99;p16"/>
          <p:cNvSpPr txBox="1"/>
          <p:nvPr>
            <p:ph idx="4" type="subTitle"/>
          </p:nvPr>
        </p:nvSpPr>
        <p:spPr>
          <a:xfrm>
            <a:off x="2285760" y="3864823"/>
            <a:ext cx="1708200" cy="10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0" name="Google Shape;100;p16"/>
          <p:cNvSpPr txBox="1"/>
          <p:nvPr>
            <p:ph idx="5" type="ctrTitle"/>
          </p:nvPr>
        </p:nvSpPr>
        <p:spPr>
          <a:xfrm>
            <a:off x="5047297" y="1652042"/>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1" name="Google Shape;101;p16"/>
          <p:cNvSpPr txBox="1"/>
          <p:nvPr>
            <p:ph idx="6" type="subTitle"/>
          </p:nvPr>
        </p:nvSpPr>
        <p:spPr>
          <a:xfrm>
            <a:off x="5047299" y="1946292"/>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102" name="Google Shape;102;p16"/>
          <p:cNvSpPr txBox="1"/>
          <p:nvPr>
            <p:ph idx="7" type="ctrTitle"/>
          </p:nvPr>
        </p:nvSpPr>
        <p:spPr>
          <a:xfrm>
            <a:off x="5047297" y="3570573"/>
            <a:ext cx="1793100" cy="42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Clr>
                <a:srgbClr val="000000"/>
              </a:buClr>
              <a:buSzPts val="1400"/>
              <a:buNone/>
              <a:defRPr sz="1400">
                <a:solidFill>
                  <a:srgbClr val="000000"/>
                </a:solidFill>
              </a:defRPr>
            </a:lvl2pPr>
            <a:lvl3pPr lvl="2" rtl="0" algn="r">
              <a:spcBef>
                <a:spcPts val="0"/>
              </a:spcBef>
              <a:spcAft>
                <a:spcPts val="0"/>
              </a:spcAft>
              <a:buClr>
                <a:srgbClr val="000000"/>
              </a:buClr>
              <a:buSzPts val="1400"/>
              <a:buNone/>
              <a:defRPr sz="1400">
                <a:solidFill>
                  <a:srgbClr val="000000"/>
                </a:solidFill>
              </a:defRPr>
            </a:lvl3pPr>
            <a:lvl4pPr lvl="3" rtl="0" algn="r">
              <a:spcBef>
                <a:spcPts val="0"/>
              </a:spcBef>
              <a:spcAft>
                <a:spcPts val="0"/>
              </a:spcAft>
              <a:buClr>
                <a:srgbClr val="000000"/>
              </a:buClr>
              <a:buSzPts val="1400"/>
              <a:buNone/>
              <a:defRPr sz="1400">
                <a:solidFill>
                  <a:srgbClr val="000000"/>
                </a:solidFill>
              </a:defRPr>
            </a:lvl4pPr>
            <a:lvl5pPr lvl="4" rtl="0" algn="r">
              <a:spcBef>
                <a:spcPts val="0"/>
              </a:spcBef>
              <a:spcAft>
                <a:spcPts val="0"/>
              </a:spcAft>
              <a:buClr>
                <a:srgbClr val="000000"/>
              </a:buClr>
              <a:buSzPts val="1400"/>
              <a:buNone/>
              <a:defRPr sz="1400">
                <a:solidFill>
                  <a:srgbClr val="000000"/>
                </a:solidFill>
              </a:defRPr>
            </a:lvl5pPr>
            <a:lvl6pPr lvl="5" rtl="0" algn="r">
              <a:spcBef>
                <a:spcPts val="0"/>
              </a:spcBef>
              <a:spcAft>
                <a:spcPts val="0"/>
              </a:spcAft>
              <a:buClr>
                <a:srgbClr val="000000"/>
              </a:buClr>
              <a:buSzPts val="1400"/>
              <a:buNone/>
              <a:defRPr sz="1400">
                <a:solidFill>
                  <a:srgbClr val="000000"/>
                </a:solidFill>
              </a:defRPr>
            </a:lvl6pPr>
            <a:lvl7pPr lvl="6" rtl="0" algn="r">
              <a:spcBef>
                <a:spcPts val="0"/>
              </a:spcBef>
              <a:spcAft>
                <a:spcPts val="0"/>
              </a:spcAft>
              <a:buClr>
                <a:srgbClr val="000000"/>
              </a:buClr>
              <a:buSzPts val="1400"/>
              <a:buNone/>
              <a:defRPr sz="1400">
                <a:solidFill>
                  <a:srgbClr val="000000"/>
                </a:solidFill>
              </a:defRPr>
            </a:lvl7pPr>
            <a:lvl8pPr lvl="7" rtl="0" algn="r">
              <a:spcBef>
                <a:spcPts val="0"/>
              </a:spcBef>
              <a:spcAft>
                <a:spcPts val="0"/>
              </a:spcAft>
              <a:buClr>
                <a:srgbClr val="000000"/>
              </a:buClr>
              <a:buSzPts val="1400"/>
              <a:buNone/>
              <a:defRPr sz="1400">
                <a:solidFill>
                  <a:srgbClr val="000000"/>
                </a:solidFill>
              </a:defRPr>
            </a:lvl8pPr>
            <a:lvl9pPr lvl="8" rtl="0" algn="r">
              <a:spcBef>
                <a:spcPts val="0"/>
              </a:spcBef>
              <a:spcAft>
                <a:spcPts val="0"/>
              </a:spcAft>
              <a:buClr>
                <a:srgbClr val="000000"/>
              </a:buClr>
              <a:buSzPts val="1400"/>
              <a:buNone/>
              <a:defRPr sz="1400">
                <a:solidFill>
                  <a:srgbClr val="000000"/>
                </a:solidFill>
              </a:defRPr>
            </a:lvl9pPr>
          </a:lstStyle>
          <a:p/>
        </p:txBody>
      </p:sp>
      <p:sp>
        <p:nvSpPr>
          <p:cNvPr id="103" name="Google Shape;103;p16"/>
          <p:cNvSpPr txBox="1"/>
          <p:nvPr>
            <p:ph idx="8" type="subTitle"/>
          </p:nvPr>
        </p:nvSpPr>
        <p:spPr>
          <a:xfrm>
            <a:off x="5047299" y="3864823"/>
            <a:ext cx="1793100" cy="1003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29">
    <p:spTree>
      <p:nvGrpSpPr>
        <p:cNvPr id="104" name="Shape 104"/>
        <p:cNvGrpSpPr/>
        <p:nvPr/>
      </p:nvGrpSpPr>
      <p:grpSpPr>
        <a:xfrm>
          <a:off x="0" y="0"/>
          <a:ext cx="0" cy="0"/>
          <a:chOff x="0" y="0"/>
          <a:chExt cx="0" cy="0"/>
        </a:xfrm>
      </p:grpSpPr>
      <p:sp>
        <p:nvSpPr>
          <p:cNvPr id="105" name="Google Shape;105;p17"/>
          <p:cNvSpPr txBox="1"/>
          <p:nvPr>
            <p:ph type="ctrTitle"/>
          </p:nvPr>
        </p:nvSpPr>
        <p:spPr>
          <a:xfrm flipH="1">
            <a:off x="1193529" y="1611150"/>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6500"/>
              <a:buNone/>
              <a:defRPr sz="6500"/>
            </a:lvl2pPr>
            <a:lvl3pPr lvl="2" rtl="0">
              <a:spcBef>
                <a:spcPts val="0"/>
              </a:spcBef>
              <a:spcAft>
                <a:spcPts val="0"/>
              </a:spcAft>
              <a:buSzPts val="6500"/>
              <a:buNone/>
              <a:defRPr sz="6500"/>
            </a:lvl3pPr>
            <a:lvl4pPr lvl="3" rtl="0">
              <a:spcBef>
                <a:spcPts val="0"/>
              </a:spcBef>
              <a:spcAft>
                <a:spcPts val="0"/>
              </a:spcAft>
              <a:buSzPts val="6500"/>
              <a:buNone/>
              <a:defRPr sz="6500"/>
            </a:lvl4pPr>
            <a:lvl5pPr lvl="4" rtl="0">
              <a:spcBef>
                <a:spcPts val="0"/>
              </a:spcBef>
              <a:spcAft>
                <a:spcPts val="0"/>
              </a:spcAft>
              <a:buSzPts val="6500"/>
              <a:buNone/>
              <a:defRPr sz="6500"/>
            </a:lvl5pPr>
            <a:lvl6pPr lvl="5" rtl="0">
              <a:spcBef>
                <a:spcPts val="0"/>
              </a:spcBef>
              <a:spcAft>
                <a:spcPts val="0"/>
              </a:spcAft>
              <a:buSzPts val="6500"/>
              <a:buNone/>
              <a:defRPr sz="6500"/>
            </a:lvl6pPr>
            <a:lvl7pPr lvl="6" rtl="0">
              <a:spcBef>
                <a:spcPts val="0"/>
              </a:spcBef>
              <a:spcAft>
                <a:spcPts val="0"/>
              </a:spcAft>
              <a:buSzPts val="6500"/>
              <a:buNone/>
              <a:defRPr sz="6500"/>
            </a:lvl7pPr>
            <a:lvl8pPr lvl="7" rtl="0">
              <a:spcBef>
                <a:spcPts val="0"/>
              </a:spcBef>
              <a:spcAft>
                <a:spcPts val="0"/>
              </a:spcAft>
              <a:buSzPts val="6500"/>
              <a:buNone/>
              <a:defRPr sz="6500"/>
            </a:lvl8pPr>
            <a:lvl9pPr lvl="8" rtl="0">
              <a:spcBef>
                <a:spcPts val="0"/>
              </a:spcBef>
              <a:spcAft>
                <a:spcPts val="0"/>
              </a:spcAft>
              <a:buSzPts val="6500"/>
              <a:buNone/>
              <a:defRPr sz="65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5">
  <p:cSld name="CUSTOM_30">
    <p:bg>
      <p:bgPr>
        <a:blipFill>
          <a:blip r:embed="rId2">
            <a:alphaModFix/>
          </a:blip>
          <a:stretch>
            <a:fillRect/>
          </a:stretch>
        </a:blipFill>
      </p:bgPr>
    </p:bg>
    <p:spTree>
      <p:nvGrpSpPr>
        <p:cNvPr id="106" name="Shape 106"/>
        <p:cNvGrpSpPr/>
        <p:nvPr/>
      </p:nvGrpSpPr>
      <p:grpSpPr>
        <a:xfrm>
          <a:off x="0" y="0"/>
          <a:ext cx="0" cy="0"/>
          <a:chOff x="0" y="0"/>
          <a:chExt cx="0" cy="0"/>
        </a:xfrm>
      </p:grpSpPr>
      <p:sp>
        <p:nvSpPr>
          <p:cNvPr id="107" name="Google Shape;107;p18"/>
          <p:cNvSpPr txBox="1"/>
          <p:nvPr>
            <p:ph type="ctrTitle"/>
          </p:nvPr>
        </p:nvSpPr>
        <p:spPr>
          <a:xfrm flipH="1">
            <a:off x="2260329" y="2193805"/>
            <a:ext cx="5195700" cy="19212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08" name="Google Shape;108;p18"/>
          <p:cNvSpPr txBox="1"/>
          <p:nvPr>
            <p:ph hasCustomPrompt="1" idx="2" type="title"/>
          </p:nvPr>
        </p:nvSpPr>
        <p:spPr>
          <a:xfrm flipH="1">
            <a:off x="2260329" y="188198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09" name="Google Shape;109;p18"/>
          <p:cNvSpPr txBox="1"/>
          <p:nvPr>
            <p:ph idx="1" type="subTitle"/>
          </p:nvPr>
        </p:nvSpPr>
        <p:spPr>
          <a:xfrm>
            <a:off x="2260329"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5_1_1">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p1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15_1_1_1">
    <p:bg>
      <p:bgPr>
        <a:blipFill>
          <a:blip r:embed="rId2">
            <a:alphaModFix/>
          </a:blip>
          <a:stretch>
            <a:fillRect/>
          </a:stretch>
        </a:blipFill>
      </p:bgPr>
    </p:bg>
    <p:spTree>
      <p:nvGrpSpPr>
        <p:cNvPr id="112" name="Shape 112"/>
        <p:cNvGrpSpPr/>
        <p:nvPr/>
      </p:nvGrpSpPr>
      <p:grpSpPr>
        <a:xfrm>
          <a:off x="0" y="0"/>
          <a:ext cx="0" cy="0"/>
          <a:chOff x="0" y="0"/>
          <a:chExt cx="0" cy="0"/>
        </a:xfrm>
      </p:grpSpPr>
      <p:sp>
        <p:nvSpPr>
          <p:cNvPr id="113" name="Google Shape;113;p2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7">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385875" y="2098650"/>
            <a:ext cx="2372400" cy="946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000"/>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3" name="Google Shape;13;p3"/>
          <p:cNvSpPr txBox="1"/>
          <p:nvPr>
            <p:ph idx="2" type="ctrTitle"/>
          </p:nvPr>
        </p:nvSpPr>
        <p:spPr>
          <a:xfrm>
            <a:off x="390296" y="201653"/>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14" name="Google Shape;14;p3"/>
          <p:cNvSpPr txBox="1"/>
          <p:nvPr>
            <p:ph idx="1" type="subTitle"/>
          </p:nvPr>
        </p:nvSpPr>
        <p:spPr>
          <a:xfrm>
            <a:off x="690446" y="656478"/>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15" name="Google Shape;15;p3"/>
          <p:cNvSpPr txBox="1"/>
          <p:nvPr>
            <p:ph hasCustomPrompt="1" idx="3" type="title"/>
          </p:nvPr>
        </p:nvSpPr>
        <p:spPr>
          <a:xfrm>
            <a:off x="2118448" y="54444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6" name="Google Shape;16;p3"/>
          <p:cNvSpPr txBox="1"/>
          <p:nvPr>
            <p:ph hasCustomPrompt="1" idx="4" type="title"/>
          </p:nvPr>
        </p:nvSpPr>
        <p:spPr>
          <a:xfrm>
            <a:off x="2105406" y="151580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7" name="Google Shape;17;p3"/>
          <p:cNvSpPr txBox="1"/>
          <p:nvPr>
            <p:ph hasCustomPrompt="1" idx="5" type="title"/>
          </p:nvPr>
        </p:nvSpPr>
        <p:spPr>
          <a:xfrm>
            <a:off x="2105406" y="2487168"/>
            <a:ext cx="1107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p:nvPr>
            <p:ph hasCustomPrompt="1" idx="6" type="title"/>
          </p:nvPr>
        </p:nvSpPr>
        <p:spPr>
          <a:xfrm>
            <a:off x="5922008" y="2092638"/>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hasCustomPrompt="1" idx="7" type="title"/>
          </p:nvPr>
        </p:nvSpPr>
        <p:spPr>
          <a:xfrm>
            <a:off x="5922008" y="3112336"/>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hasCustomPrompt="1" idx="8" type="title"/>
          </p:nvPr>
        </p:nvSpPr>
        <p:spPr>
          <a:xfrm>
            <a:off x="5922008" y="4132033"/>
            <a:ext cx="10722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p:nvPr>
            <p:ph idx="9" type="ctrTitle"/>
          </p:nvPr>
        </p:nvSpPr>
        <p:spPr>
          <a:xfrm>
            <a:off x="390296" y="1167854"/>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2" name="Google Shape;22;p3"/>
          <p:cNvSpPr txBox="1"/>
          <p:nvPr>
            <p:ph idx="13" type="subTitle"/>
          </p:nvPr>
        </p:nvSpPr>
        <p:spPr>
          <a:xfrm>
            <a:off x="690446" y="1622677"/>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3" name="Google Shape;23;p3"/>
          <p:cNvSpPr txBox="1"/>
          <p:nvPr>
            <p:ph idx="14" type="ctrTitle"/>
          </p:nvPr>
        </p:nvSpPr>
        <p:spPr>
          <a:xfrm>
            <a:off x="390296" y="2141336"/>
            <a:ext cx="197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sz="1400"/>
            </a:lvl2pPr>
            <a:lvl3pPr lvl="2" rtl="0" algn="r">
              <a:spcBef>
                <a:spcPts val="0"/>
              </a:spcBef>
              <a:spcAft>
                <a:spcPts val="0"/>
              </a:spcAft>
              <a:buSzPts val="1400"/>
              <a:buNone/>
              <a:defRPr sz="1400"/>
            </a:lvl3pPr>
            <a:lvl4pPr lvl="3" rtl="0" algn="r">
              <a:spcBef>
                <a:spcPts val="0"/>
              </a:spcBef>
              <a:spcAft>
                <a:spcPts val="0"/>
              </a:spcAft>
              <a:buSzPts val="1400"/>
              <a:buNone/>
              <a:defRPr sz="1400"/>
            </a:lvl4pPr>
            <a:lvl5pPr lvl="4" rtl="0" algn="r">
              <a:spcBef>
                <a:spcPts val="0"/>
              </a:spcBef>
              <a:spcAft>
                <a:spcPts val="0"/>
              </a:spcAft>
              <a:buSzPts val="1400"/>
              <a:buNone/>
              <a:defRPr sz="1400"/>
            </a:lvl5pPr>
            <a:lvl6pPr lvl="5" rtl="0" algn="r">
              <a:spcBef>
                <a:spcPts val="0"/>
              </a:spcBef>
              <a:spcAft>
                <a:spcPts val="0"/>
              </a:spcAft>
              <a:buSzPts val="1400"/>
              <a:buNone/>
              <a:defRPr sz="1400"/>
            </a:lvl6pPr>
            <a:lvl7pPr lvl="6" rtl="0" algn="r">
              <a:spcBef>
                <a:spcPts val="0"/>
              </a:spcBef>
              <a:spcAft>
                <a:spcPts val="0"/>
              </a:spcAft>
              <a:buSzPts val="1400"/>
              <a:buNone/>
              <a:defRPr sz="1400"/>
            </a:lvl7pPr>
            <a:lvl8pPr lvl="7" rtl="0" algn="r">
              <a:spcBef>
                <a:spcPts val="0"/>
              </a:spcBef>
              <a:spcAft>
                <a:spcPts val="0"/>
              </a:spcAft>
              <a:buSzPts val="1400"/>
              <a:buNone/>
              <a:defRPr sz="1400"/>
            </a:lvl8pPr>
            <a:lvl9pPr lvl="8" rtl="0" algn="r">
              <a:spcBef>
                <a:spcPts val="0"/>
              </a:spcBef>
              <a:spcAft>
                <a:spcPts val="0"/>
              </a:spcAft>
              <a:buSzPts val="1400"/>
              <a:buNone/>
              <a:defRPr sz="1400"/>
            </a:lvl9pPr>
          </a:lstStyle>
          <a:p/>
        </p:txBody>
      </p:sp>
      <p:sp>
        <p:nvSpPr>
          <p:cNvPr id="24" name="Google Shape;24;p3"/>
          <p:cNvSpPr txBox="1"/>
          <p:nvPr>
            <p:ph idx="15" type="subTitle"/>
          </p:nvPr>
        </p:nvSpPr>
        <p:spPr>
          <a:xfrm>
            <a:off x="690446" y="2596156"/>
            <a:ext cx="1674300" cy="57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900"/>
              <a:buNone/>
              <a:defRPr sz="900"/>
            </a:lvl1pPr>
            <a:lvl2pPr lvl="1" rtl="0" algn="r">
              <a:lnSpc>
                <a:spcPct val="100000"/>
              </a:lnSpc>
              <a:spcBef>
                <a:spcPts val="0"/>
              </a:spcBef>
              <a:spcAft>
                <a:spcPts val="0"/>
              </a:spcAft>
              <a:buSzPts val="900"/>
              <a:buNone/>
              <a:defRPr sz="900"/>
            </a:lvl2pPr>
            <a:lvl3pPr lvl="2" rtl="0" algn="r">
              <a:lnSpc>
                <a:spcPct val="100000"/>
              </a:lnSpc>
              <a:spcBef>
                <a:spcPts val="0"/>
              </a:spcBef>
              <a:spcAft>
                <a:spcPts val="0"/>
              </a:spcAft>
              <a:buSzPts val="900"/>
              <a:buNone/>
              <a:defRPr sz="900"/>
            </a:lvl3pPr>
            <a:lvl4pPr lvl="3" rtl="0" algn="r">
              <a:lnSpc>
                <a:spcPct val="100000"/>
              </a:lnSpc>
              <a:spcBef>
                <a:spcPts val="0"/>
              </a:spcBef>
              <a:spcAft>
                <a:spcPts val="0"/>
              </a:spcAft>
              <a:buSzPts val="900"/>
              <a:buNone/>
              <a:defRPr sz="900"/>
            </a:lvl4pPr>
            <a:lvl5pPr lvl="4" rtl="0" algn="r">
              <a:lnSpc>
                <a:spcPct val="100000"/>
              </a:lnSpc>
              <a:spcBef>
                <a:spcPts val="0"/>
              </a:spcBef>
              <a:spcAft>
                <a:spcPts val="0"/>
              </a:spcAft>
              <a:buSzPts val="900"/>
              <a:buNone/>
              <a:defRPr sz="900"/>
            </a:lvl5pPr>
            <a:lvl6pPr lvl="5" rtl="0" algn="r">
              <a:lnSpc>
                <a:spcPct val="100000"/>
              </a:lnSpc>
              <a:spcBef>
                <a:spcPts val="0"/>
              </a:spcBef>
              <a:spcAft>
                <a:spcPts val="0"/>
              </a:spcAft>
              <a:buSzPts val="900"/>
              <a:buNone/>
              <a:defRPr sz="900"/>
            </a:lvl6pPr>
            <a:lvl7pPr lvl="6" rtl="0" algn="r">
              <a:lnSpc>
                <a:spcPct val="100000"/>
              </a:lnSpc>
              <a:spcBef>
                <a:spcPts val="0"/>
              </a:spcBef>
              <a:spcAft>
                <a:spcPts val="0"/>
              </a:spcAft>
              <a:buSzPts val="900"/>
              <a:buNone/>
              <a:defRPr sz="900"/>
            </a:lvl7pPr>
            <a:lvl8pPr lvl="7" rtl="0" algn="r">
              <a:lnSpc>
                <a:spcPct val="100000"/>
              </a:lnSpc>
              <a:spcBef>
                <a:spcPts val="0"/>
              </a:spcBef>
              <a:spcAft>
                <a:spcPts val="0"/>
              </a:spcAft>
              <a:buSzPts val="900"/>
              <a:buNone/>
              <a:defRPr sz="900"/>
            </a:lvl8pPr>
            <a:lvl9pPr lvl="8" rtl="0" algn="r">
              <a:lnSpc>
                <a:spcPct val="100000"/>
              </a:lnSpc>
              <a:spcBef>
                <a:spcPts val="0"/>
              </a:spcBef>
              <a:spcAft>
                <a:spcPts val="0"/>
              </a:spcAft>
              <a:buSzPts val="900"/>
              <a:buNone/>
              <a:defRPr sz="900"/>
            </a:lvl9pPr>
          </a:lstStyle>
          <a:p/>
        </p:txBody>
      </p:sp>
      <p:sp>
        <p:nvSpPr>
          <p:cNvPr id="25" name="Google Shape;25;p3"/>
          <p:cNvSpPr txBox="1"/>
          <p:nvPr>
            <p:ph idx="16" type="ctrTitle"/>
          </p:nvPr>
        </p:nvSpPr>
        <p:spPr>
          <a:xfrm>
            <a:off x="6811558" y="1775180"/>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6" name="Google Shape;26;p3"/>
          <p:cNvSpPr txBox="1"/>
          <p:nvPr>
            <p:ph idx="17" type="subTitle"/>
          </p:nvPr>
        </p:nvSpPr>
        <p:spPr>
          <a:xfrm>
            <a:off x="6811558" y="2230005"/>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7" name="Google Shape;27;p3"/>
          <p:cNvSpPr txBox="1"/>
          <p:nvPr>
            <p:ph idx="18" type="ctrTitle"/>
          </p:nvPr>
        </p:nvSpPr>
        <p:spPr>
          <a:xfrm>
            <a:off x="6811558" y="2799095"/>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28" name="Google Shape;28;p3"/>
          <p:cNvSpPr txBox="1"/>
          <p:nvPr>
            <p:ph idx="19" type="subTitle"/>
          </p:nvPr>
        </p:nvSpPr>
        <p:spPr>
          <a:xfrm>
            <a:off x="6811558" y="3253917"/>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29" name="Google Shape;29;p3"/>
          <p:cNvSpPr txBox="1"/>
          <p:nvPr>
            <p:ph idx="20" type="ctrTitle"/>
          </p:nvPr>
        </p:nvSpPr>
        <p:spPr>
          <a:xfrm>
            <a:off x="6811558" y="3811353"/>
            <a:ext cx="1974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30" name="Google Shape;30;p3"/>
          <p:cNvSpPr txBox="1"/>
          <p:nvPr>
            <p:ph idx="21" type="subTitle"/>
          </p:nvPr>
        </p:nvSpPr>
        <p:spPr>
          <a:xfrm>
            <a:off x="6811558" y="4266173"/>
            <a:ext cx="16743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900"/>
              <a:buNone/>
              <a:defRPr sz="900"/>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6">
  <p:cSld name="CUSTOM_31">
    <p:bg>
      <p:bgPr>
        <a:blipFill>
          <a:blip r:embed="rId2">
            <a:alphaModFix/>
          </a:blip>
          <a:stretch>
            <a:fillRect/>
          </a:stretch>
        </a:blipFill>
      </p:bgPr>
    </p:bg>
    <p:spTree>
      <p:nvGrpSpPr>
        <p:cNvPr id="114" name="Shape 114"/>
        <p:cNvGrpSpPr/>
        <p:nvPr/>
      </p:nvGrpSpPr>
      <p:grpSpPr>
        <a:xfrm>
          <a:off x="0" y="0"/>
          <a:ext cx="0" cy="0"/>
          <a:chOff x="0" y="0"/>
          <a:chExt cx="0" cy="0"/>
        </a:xfrm>
      </p:grpSpPr>
      <p:sp>
        <p:nvSpPr>
          <p:cNvPr id="115" name="Google Shape;115;p21"/>
          <p:cNvSpPr txBox="1"/>
          <p:nvPr>
            <p:ph type="ctrTitle"/>
          </p:nvPr>
        </p:nvSpPr>
        <p:spPr>
          <a:xfrm flipH="1">
            <a:off x="1698072" y="21784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116" name="Google Shape;116;p21"/>
          <p:cNvSpPr txBox="1"/>
          <p:nvPr>
            <p:ph hasCustomPrompt="1" idx="2" type="title"/>
          </p:nvPr>
        </p:nvSpPr>
        <p:spPr>
          <a:xfrm flipH="1">
            <a:off x="3914472" y="18666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17" name="Google Shape;117;p21"/>
          <p:cNvSpPr txBox="1"/>
          <p:nvPr>
            <p:ph idx="1" type="subTitle"/>
          </p:nvPr>
        </p:nvSpPr>
        <p:spPr>
          <a:xfrm>
            <a:off x="2668872" y="3476054"/>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15_1_1_1_1">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p22"/>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2">
    <p:bg>
      <p:bgPr>
        <a:blipFill>
          <a:blip r:embed="rId2">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ctrTitle"/>
          </p:nvPr>
        </p:nvSpPr>
        <p:spPr>
          <a:xfrm flipH="1">
            <a:off x="1974150" y="1161000"/>
            <a:ext cx="5195700" cy="1365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4800"/>
              <a:buNone/>
              <a:defRPr sz="4800"/>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22" name="Google Shape;122;p23"/>
          <p:cNvSpPr txBox="1"/>
          <p:nvPr>
            <p:ph idx="1" type="subTitle"/>
          </p:nvPr>
        </p:nvSpPr>
        <p:spPr>
          <a:xfrm>
            <a:off x="2152500" y="2494850"/>
            <a:ext cx="4839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23"/>
          <p:cNvSpPr txBox="1"/>
          <p:nvPr/>
        </p:nvSpPr>
        <p:spPr>
          <a:xfrm>
            <a:off x="625906" y="3722418"/>
            <a:ext cx="3830100" cy="178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Roboto Condensed Light"/>
                <a:ea typeface="Roboto Condensed Light"/>
                <a:cs typeface="Roboto Condensed Light"/>
                <a:sym typeface="Roboto Condensed Light"/>
              </a:rPr>
              <a:t>CREDITS: This presentation template was created by </a:t>
            </a:r>
            <a:r>
              <a:rPr b="1" lang="en" sz="1000">
                <a:solidFill>
                  <a:schemeClr val="dk1"/>
                </a:solidFill>
                <a:uFill>
                  <a:noFill/>
                </a:uFill>
                <a:latin typeface="Roboto Condensed"/>
                <a:ea typeface="Roboto Condensed"/>
                <a:cs typeface="Roboto Condensed"/>
                <a:sym typeface="Roboto Condensed"/>
                <a:hlinkClick r:id="rId3">
                  <a:extLst>
                    <a:ext uri="{A12FA001-AC4F-418D-AE19-62706E023703}">
                      <ahyp:hlinkClr val="tx"/>
                    </a:ext>
                  </a:extLst>
                </a:hlinkClick>
              </a:rPr>
              <a:t>Slidesgo</a:t>
            </a:r>
            <a:r>
              <a:rPr lang="en" sz="1000">
                <a:solidFill>
                  <a:schemeClr val="dk1"/>
                </a:solidFill>
                <a:latin typeface="Roboto Condensed Light"/>
                <a:ea typeface="Roboto Condensed Light"/>
                <a:cs typeface="Roboto Condensed Light"/>
                <a:sym typeface="Roboto Condensed Light"/>
              </a:rPr>
              <a:t>, including icons by </a:t>
            </a:r>
            <a:r>
              <a:rPr b="1" lang="en" sz="1000">
                <a:solidFill>
                  <a:schemeClr val="dk1"/>
                </a:solidFill>
                <a:uFill>
                  <a:noFill/>
                </a:uFill>
                <a:latin typeface="Roboto Condensed"/>
                <a:ea typeface="Roboto Condensed"/>
                <a:cs typeface="Roboto Condensed"/>
                <a:sym typeface="Roboto Condensed"/>
                <a:hlinkClick r:id="rId4">
                  <a:extLst>
                    <a:ext uri="{A12FA001-AC4F-418D-AE19-62706E023703}">
                      <ahyp:hlinkClr val="tx"/>
                    </a:ext>
                  </a:extLst>
                </a:hlinkClick>
              </a:rPr>
              <a:t>Flaticon</a:t>
            </a:r>
            <a:r>
              <a:rPr lang="en" sz="1000">
                <a:solidFill>
                  <a:schemeClr val="dk1"/>
                </a:solidFill>
                <a:latin typeface="Roboto Condensed Light"/>
                <a:ea typeface="Roboto Condensed Light"/>
                <a:cs typeface="Roboto Condensed Light"/>
                <a:sym typeface="Roboto Condensed Light"/>
              </a:rPr>
              <a:t>, and infographics &amp; images by </a:t>
            </a:r>
            <a:r>
              <a:rPr b="1" lang="en" sz="1000">
                <a:solidFill>
                  <a:schemeClr val="dk1"/>
                </a:solidFill>
                <a:uFill>
                  <a:noFill/>
                </a:uFill>
                <a:latin typeface="Roboto Condensed"/>
                <a:ea typeface="Roboto Condensed"/>
                <a:cs typeface="Roboto Condensed"/>
                <a:sym typeface="Roboto Condensed"/>
                <a:hlinkClick r:id="rId5">
                  <a:extLst>
                    <a:ext uri="{A12FA001-AC4F-418D-AE19-62706E023703}">
                      <ahyp:hlinkClr val="tx"/>
                    </a:ext>
                  </a:extLst>
                </a:hlinkClick>
              </a:rPr>
              <a:t>Freepik</a:t>
            </a:r>
            <a:r>
              <a:rPr lang="en" sz="1000">
                <a:solidFill>
                  <a:schemeClr val="dk1"/>
                </a:solidFill>
                <a:latin typeface="Roboto Condensed Light"/>
                <a:ea typeface="Roboto Condensed Light"/>
                <a:cs typeface="Roboto Condensed Light"/>
                <a:sym typeface="Roboto Condensed Light"/>
              </a:rPr>
              <a:t>. </a:t>
            </a:r>
            <a:endParaRPr sz="1000">
              <a:solidFill>
                <a:schemeClr val="dk1"/>
              </a:solidFill>
              <a:latin typeface="Roboto Condensed Light"/>
              <a:ea typeface="Roboto Condensed Light"/>
              <a:cs typeface="Roboto Condensed Light"/>
              <a:sym typeface="Roboto Condensed Light"/>
            </a:endParaRPr>
          </a:p>
          <a:p>
            <a:pPr indent="0" lvl="0" marL="0" rtl="0" algn="l">
              <a:lnSpc>
                <a:spcPct val="100000"/>
              </a:lnSpc>
              <a:spcBef>
                <a:spcPts val="300"/>
              </a:spcBef>
              <a:spcAft>
                <a:spcPts val="0"/>
              </a:spcAft>
              <a:buNone/>
            </a:pPr>
            <a:r>
              <a:rPr b="1" lang="en" sz="900">
                <a:solidFill>
                  <a:schemeClr val="dk1"/>
                </a:solidFill>
                <a:latin typeface="Roboto Condensed"/>
                <a:ea typeface="Roboto Condensed"/>
                <a:cs typeface="Roboto Condensed"/>
                <a:sym typeface="Roboto Condensed"/>
              </a:rPr>
              <a:t>Please keep this slide for attribution.</a:t>
            </a:r>
            <a:endParaRPr b="1" sz="900">
              <a:solidFill>
                <a:schemeClr val="dk1"/>
              </a:solidFill>
              <a:latin typeface="Roboto Condensed"/>
              <a:ea typeface="Roboto Condensed"/>
              <a:cs typeface="Roboto Condensed"/>
              <a:sym typeface="Roboto Condensed"/>
            </a:endParaRPr>
          </a:p>
          <a:p>
            <a:pPr indent="0" lvl="0" marL="0" rtl="0" algn="l">
              <a:lnSpc>
                <a:spcPct val="115000"/>
              </a:lnSpc>
              <a:spcBef>
                <a:spcPts val="300"/>
              </a:spcBef>
              <a:spcAft>
                <a:spcPts val="0"/>
              </a:spcAft>
              <a:buNone/>
            </a:pPr>
            <a:r>
              <a:t/>
            </a:r>
            <a:endParaRPr>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4">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p24"/>
          <p:cNvSpPr txBox="1"/>
          <p:nvPr>
            <p:ph idx="1" type="body"/>
          </p:nvPr>
        </p:nvSpPr>
        <p:spPr>
          <a:xfrm>
            <a:off x="642050" y="21348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126" name="Google Shape;126;p24"/>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3">
    <p:bg>
      <p:bgPr>
        <a:no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CUSTOM_18">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
          <p:cNvSpPr txBox="1"/>
          <p:nvPr>
            <p:ph type="ctrTitle"/>
          </p:nvPr>
        </p:nvSpPr>
        <p:spPr>
          <a:xfrm flipH="1">
            <a:off x="1147650" y="3085150"/>
            <a:ext cx="5005500" cy="1022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33" name="Google Shape;33;p4"/>
          <p:cNvSpPr txBox="1"/>
          <p:nvPr>
            <p:ph hasCustomPrompt="1" idx="2" type="title"/>
          </p:nvPr>
        </p:nvSpPr>
        <p:spPr>
          <a:xfrm flipH="1">
            <a:off x="1147579" y="2323850"/>
            <a:ext cx="2979300" cy="7545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idx="1" type="subTitle"/>
          </p:nvPr>
        </p:nvSpPr>
        <p:spPr>
          <a:xfrm>
            <a:off x="1147575" y="4028959"/>
            <a:ext cx="4224900" cy="5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CUSTOM_12">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5"/>
          <p:cNvSpPr txBox="1"/>
          <p:nvPr>
            <p:ph type="ctrTitle"/>
          </p:nvPr>
        </p:nvSpPr>
        <p:spPr>
          <a:xfrm>
            <a:off x="2638350" y="376498"/>
            <a:ext cx="3867300" cy="2054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37" name="Google Shape;37;p5"/>
          <p:cNvSpPr txBox="1"/>
          <p:nvPr>
            <p:ph idx="1" type="subTitle"/>
          </p:nvPr>
        </p:nvSpPr>
        <p:spPr>
          <a:xfrm>
            <a:off x="2459550" y="2314225"/>
            <a:ext cx="4224900" cy="178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15">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CUSTOM_2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7"/>
          <p:cNvSpPr txBox="1"/>
          <p:nvPr>
            <p:ph type="ctrTitle"/>
          </p:nvPr>
        </p:nvSpPr>
        <p:spPr>
          <a:xfrm flipH="1">
            <a:off x="2747779" y="2635675"/>
            <a:ext cx="5195700" cy="19212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3600"/>
              <a:buNone/>
              <a:defRPr sz="3600"/>
            </a:lvl1pPr>
            <a:lvl2pPr lvl="1" rtl="0" algn="r">
              <a:spcBef>
                <a:spcPts val="0"/>
              </a:spcBef>
              <a:spcAft>
                <a:spcPts val="0"/>
              </a:spcAft>
              <a:buClr>
                <a:srgbClr val="FFFFFF"/>
              </a:buClr>
              <a:buSzPts val="6500"/>
              <a:buNone/>
              <a:defRPr sz="6500">
                <a:solidFill>
                  <a:srgbClr val="FFFFFF"/>
                </a:solidFill>
              </a:defRPr>
            </a:lvl2pPr>
            <a:lvl3pPr lvl="2" rtl="0" algn="r">
              <a:spcBef>
                <a:spcPts val="0"/>
              </a:spcBef>
              <a:spcAft>
                <a:spcPts val="0"/>
              </a:spcAft>
              <a:buClr>
                <a:srgbClr val="FFFFFF"/>
              </a:buClr>
              <a:buSzPts val="6500"/>
              <a:buNone/>
              <a:defRPr sz="6500">
                <a:solidFill>
                  <a:srgbClr val="FFFFFF"/>
                </a:solidFill>
              </a:defRPr>
            </a:lvl3pPr>
            <a:lvl4pPr lvl="3" rtl="0" algn="r">
              <a:spcBef>
                <a:spcPts val="0"/>
              </a:spcBef>
              <a:spcAft>
                <a:spcPts val="0"/>
              </a:spcAft>
              <a:buClr>
                <a:srgbClr val="FFFFFF"/>
              </a:buClr>
              <a:buSzPts val="6500"/>
              <a:buNone/>
              <a:defRPr sz="6500">
                <a:solidFill>
                  <a:srgbClr val="FFFFFF"/>
                </a:solidFill>
              </a:defRPr>
            </a:lvl4pPr>
            <a:lvl5pPr lvl="4" rtl="0" algn="r">
              <a:spcBef>
                <a:spcPts val="0"/>
              </a:spcBef>
              <a:spcAft>
                <a:spcPts val="0"/>
              </a:spcAft>
              <a:buClr>
                <a:srgbClr val="FFFFFF"/>
              </a:buClr>
              <a:buSzPts val="6500"/>
              <a:buNone/>
              <a:defRPr sz="6500">
                <a:solidFill>
                  <a:srgbClr val="FFFFFF"/>
                </a:solidFill>
              </a:defRPr>
            </a:lvl5pPr>
            <a:lvl6pPr lvl="5" rtl="0" algn="r">
              <a:spcBef>
                <a:spcPts val="0"/>
              </a:spcBef>
              <a:spcAft>
                <a:spcPts val="0"/>
              </a:spcAft>
              <a:buClr>
                <a:srgbClr val="FFFFFF"/>
              </a:buClr>
              <a:buSzPts val="6500"/>
              <a:buNone/>
              <a:defRPr sz="6500">
                <a:solidFill>
                  <a:srgbClr val="FFFFFF"/>
                </a:solidFill>
              </a:defRPr>
            </a:lvl6pPr>
            <a:lvl7pPr lvl="6" rtl="0" algn="r">
              <a:spcBef>
                <a:spcPts val="0"/>
              </a:spcBef>
              <a:spcAft>
                <a:spcPts val="0"/>
              </a:spcAft>
              <a:buClr>
                <a:srgbClr val="FFFFFF"/>
              </a:buClr>
              <a:buSzPts val="6500"/>
              <a:buNone/>
              <a:defRPr sz="6500">
                <a:solidFill>
                  <a:srgbClr val="FFFFFF"/>
                </a:solidFill>
              </a:defRPr>
            </a:lvl7pPr>
            <a:lvl8pPr lvl="7" rtl="0" algn="r">
              <a:spcBef>
                <a:spcPts val="0"/>
              </a:spcBef>
              <a:spcAft>
                <a:spcPts val="0"/>
              </a:spcAft>
              <a:buClr>
                <a:srgbClr val="FFFFFF"/>
              </a:buClr>
              <a:buSzPts val="6500"/>
              <a:buNone/>
              <a:defRPr sz="6500">
                <a:solidFill>
                  <a:srgbClr val="FFFFFF"/>
                </a:solidFill>
              </a:defRPr>
            </a:lvl8pPr>
            <a:lvl9pPr lvl="8" rtl="0" algn="r">
              <a:spcBef>
                <a:spcPts val="0"/>
              </a:spcBef>
              <a:spcAft>
                <a:spcPts val="0"/>
              </a:spcAft>
              <a:buClr>
                <a:srgbClr val="FFFFFF"/>
              </a:buClr>
              <a:buSzPts val="6500"/>
              <a:buNone/>
              <a:defRPr sz="6500">
                <a:solidFill>
                  <a:srgbClr val="FFFFFF"/>
                </a:solidFill>
              </a:defRPr>
            </a:lvl9pPr>
          </a:lstStyle>
          <a:p/>
        </p:txBody>
      </p:sp>
      <p:sp>
        <p:nvSpPr>
          <p:cNvPr id="42" name="Google Shape;42;p7"/>
          <p:cNvSpPr txBox="1"/>
          <p:nvPr>
            <p:ph hasCustomPrompt="1" idx="2" type="title"/>
          </p:nvPr>
        </p:nvSpPr>
        <p:spPr>
          <a:xfrm flipH="1">
            <a:off x="4964179" y="2323850"/>
            <a:ext cx="29793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9600"/>
              <a:buNone/>
              <a:defRPr sz="9600"/>
            </a:lvl1pPr>
            <a:lvl2pPr lvl="1"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43" name="Google Shape;43;p7"/>
          <p:cNvSpPr txBox="1"/>
          <p:nvPr>
            <p:ph idx="1" type="subTitle"/>
          </p:nvPr>
        </p:nvSpPr>
        <p:spPr>
          <a:xfrm>
            <a:off x="3718579" y="4030481"/>
            <a:ext cx="4224900" cy="53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1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hoto">
  <p:cSld name="CUSTOM_23">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8"/>
          <p:cNvSpPr txBox="1"/>
          <p:nvPr>
            <p:ph type="ctrTitle"/>
          </p:nvPr>
        </p:nvSpPr>
        <p:spPr>
          <a:xfrm>
            <a:off x="1600733" y="985228"/>
            <a:ext cx="2673600" cy="20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000"/>
            </a:lvl1pPr>
            <a:lvl2pPr lvl="1" rtl="0" algn="r">
              <a:spcBef>
                <a:spcPts val="0"/>
              </a:spcBef>
              <a:spcAft>
                <a:spcPts val="0"/>
              </a:spcAft>
              <a:buClr>
                <a:srgbClr val="000000"/>
              </a:buClr>
              <a:buSzPts val="2000"/>
              <a:buNone/>
              <a:defRPr sz="2000">
                <a:solidFill>
                  <a:srgbClr val="000000"/>
                </a:solidFill>
              </a:defRPr>
            </a:lvl2pPr>
            <a:lvl3pPr lvl="2" rtl="0" algn="r">
              <a:spcBef>
                <a:spcPts val="0"/>
              </a:spcBef>
              <a:spcAft>
                <a:spcPts val="0"/>
              </a:spcAft>
              <a:buClr>
                <a:srgbClr val="000000"/>
              </a:buClr>
              <a:buSzPts val="2000"/>
              <a:buNone/>
              <a:defRPr sz="2000">
                <a:solidFill>
                  <a:srgbClr val="000000"/>
                </a:solidFill>
              </a:defRPr>
            </a:lvl3pPr>
            <a:lvl4pPr lvl="3" rtl="0" algn="r">
              <a:spcBef>
                <a:spcPts val="0"/>
              </a:spcBef>
              <a:spcAft>
                <a:spcPts val="0"/>
              </a:spcAft>
              <a:buClr>
                <a:srgbClr val="000000"/>
              </a:buClr>
              <a:buSzPts val="2000"/>
              <a:buNone/>
              <a:defRPr sz="2000">
                <a:solidFill>
                  <a:srgbClr val="000000"/>
                </a:solidFill>
              </a:defRPr>
            </a:lvl4pPr>
            <a:lvl5pPr lvl="4" rtl="0" algn="r">
              <a:spcBef>
                <a:spcPts val="0"/>
              </a:spcBef>
              <a:spcAft>
                <a:spcPts val="0"/>
              </a:spcAft>
              <a:buClr>
                <a:srgbClr val="000000"/>
              </a:buClr>
              <a:buSzPts val="2000"/>
              <a:buNone/>
              <a:defRPr sz="2000">
                <a:solidFill>
                  <a:srgbClr val="000000"/>
                </a:solidFill>
              </a:defRPr>
            </a:lvl5pPr>
            <a:lvl6pPr lvl="5" rtl="0" algn="r">
              <a:spcBef>
                <a:spcPts val="0"/>
              </a:spcBef>
              <a:spcAft>
                <a:spcPts val="0"/>
              </a:spcAft>
              <a:buClr>
                <a:srgbClr val="000000"/>
              </a:buClr>
              <a:buSzPts val="2000"/>
              <a:buNone/>
              <a:defRPr sz="2000">
                <a:solidFill>
                  <a:srgbClr val="000000"/>
                </a:solidFill>
              </a:defRPr>
            </a:lvl6pPr>
            <a:lvl7pPr lvl="6" rtl="0" algn="r">
              <a:spcBef>
                <a:spcPts val="0"/>
              </a:spcBef>
              <a:spcAft>
                <a:spcPts val="0"/>
              </a:spcAft>
              <a:buClr>
                <a:srgbClr val="000000"/>
              </a:buClr>
              <a:buSzPts val="2000"/>
              <a:buNone/>
              <a:defRPr sz="2000">
                <a:solidFill>
                  <a:srgbClr val="000000"/>
                </a:solidFill>
              </a:defRPr>
            </a:lvl7pPr>
            <a:lvl8pPr lvl="7" rtl="0" algn="r">
              <a:spcBef>
                <a:spcPts val="0"/>
              </a:spcBef>
              <a:spcAft>
                <a:spcPts val="0"/>
              </a:spcAft>
              <a:buClr>
                <a:srgbClr val="000000"/>
              </a:buClr>
              <a:buSzPts val="2000"/>
              <a:buNone/>
              <a:defRPr sz="2000">
                <a:solidFill>
                  <a:srgbClr val="000000"/>
                </a:solidFill>
              </a:defRPr>
            </a:lvl8pPr>
            <a:lvl9pPr lvl="8" rtl="0" algn="r">
              <a:spcBef>
                <a:spcPts val="0"/>
              </a:spcBef>
              <a:spcAft>
                <a:spcPts val="0"/>
              </a:spcAft>
              <a:buClr>
                <a:srgbClr val="000000"/>
              </a:buClr>
              <a:buSzPts val="2000"/>
              <a:buNone/>
              <a:defRPr sz="2000">
                <a:solidFill>
                  <a:srgbClr val="000000"/>
                </a:solidFill>
              </a:defRPr>
            </a:lvl9pPr>
          </a:lstStyle>
          <a:p/>
        </p:txBody>
      </p:sp>
      <p:sp>
        <p:nvSpPr>
          <p:cNvPr id="46" name="Google Shape;46;p8"/>
          <p:cNvSpPr txBox="1"/>
          <p:nvPr>
            <p:ph idx="1" type="subTitle"/>
          </p:nvPr>
        </p:nvSpPr>
        <p:spPr>
          <a:xfrm>
            <a:off x="1179233" y="3058425"/>
            <a:ext cx="3095100" cy="178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sz="1100">
                <a:solidFill>
                  <a:srgbClr val="000000"/>
                </a:solidFill>
              </a:defRPr>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47" name="Google Shape;47;p8"/>
          <p:cNvSpPr txBox="1"/>
          <p:nvPr>
            <p:ph idx="2" type="ctrTitle"/>
          </p:nvPr>
        </p:nvSpPr>
        <p:spPr>
          <a:xfrm>
            <a:off x="1932090"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26">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9"/>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0" name="Google Shape;50;p9"/>
          <p:cNvSpPr txBox="1"/>
          <p:nvPr>
            <p:ph hasCustomPrompt="1" idx="2" type="title"/>
          </p:nvPr>
        </p:nvSpPr>
        <p:spPr>
          <a:xfrm>
            <a:off x="1086651" y="14751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9"/>
          <p:cNvSpPr txBox="1"/>
          <p:nvPr>
            <p:ph idx="1" type="subTitle"/>
          </p:nvPr>
        </p:nvSpPr>
        <p:spPr>
          <a:xfrm flipH="1">
            <a:off x="3481677" y="1666454"/>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2" name="Google Shape;52;p9"/>
          <p:cNvSpPr txBox="1"/>
          <p:nvPr>
            <p:ph hasCustomPrompt="1" idx="3" type="title"/>
          </p:nvPr>
        </p:nvSpPr>
        <p:spPr>
          <a:xfrm>
            <a:off x="2298451" y="2475350"/>
            <a:ext cx="17637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3" name="Google Shape;53;p9"/>
          <p:cNvSpPr txBox="1"/>
          <p:nvPr>
            <p:ph idx="4" type="subTitle"/>
          </p:nvPr>
        </p:nvSpPr>
        <p:spPr>
          <a:xfrm flipH="1">
            <a:off x="4568051" y="2688425"/>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
        <p:nvSpPr>
          <p:cNvPr id="54" name="Google Shape;54;p9"/>
          <p:cNvSpPr txBox="1"/>
          <p:nvPr>
            <p:ph hasCustomPrompt="1" idx="5" type="title"/>
          </p:nvPr>
        </p:nvSpPr>
        <p:spPr>
          <a:xfrm>
            <a:off x="3353176" y="3513625"/>
            <a:ext cx="1795200" cy="754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9"/>
          <p:cNvSpPr txBox="1"/>
          <p:nvPr>
            <p:ph idx="6" type="subTitle"/>
          </p:nvPr>
        </p:nvSpPr>
        <p:spPr>
          <a:xfrm flipH="1">
            <a:off x="5671490" y="3709941"/>
            <a:ext cx="3264900" cy="33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None/>
              <a:defRPr sz="1100"/>
            </a:lvl1pPr>
            <a:lvl2pPr lvl="1" rtl="0" algn="r">
              <a:lnSpc>
                <a:spcPct val="100000"/>
              </a:lnSpc>
              <a:spcBef>
                <a:spcPts val="0"/>
              </a:spcBef>
              <a:spcAft>
                <a:spcPts val="0"/>
              </a:spcAft>
              <a:buSzPts val="1100"/>
              <a:buNone/>
              <a:defRPr sz="1100"/>
            </a:lvl2pPr>
            <a:lvl3pPr lvl="2" rtl="0" algn="r">
              <a:lnSpc>
                <a:spcPct val="100000"/>
              </a:lnSpc>
              <a:spcBef>
                <a:spcPts val="0"/>
              </a:spcBef>
              <a:spcAft>
                <a:spcPts val="0"/>
              </a:spcAft>
              <a:buSzPts val="1100"/>
              <a:buNone/>
              <a:defRPr sz="1100"/>
            </a:lvl3pPr>
            <a:lvl4pPr lvl="3" rtl="0" algn="r">
              <a:lnSpc>
                <a:spcPct val="100000"/>
              </a:lnSpc>
              <a:spcBef>
                <a:spcPts val="0"/>
              </a:spcBef>
              <a:spcAft>
                <a:spcPts val="0"/>
              </a:spcAft>
              <a:buSzPts val="1100"/>
              <a:buNone/>
              <a:defRPr sz="1100"/>
            </a:lvl4pPr>
            <a:lvl5pPr lvl="4" rtl="0" algn="r">
              <a:lnSpc>
                <a:spcPct val="100000"/>
              </a:lnSpc>
              <a:spcBef>
                <a:spcPts val="0"/>
              </a:spcBef>
              <a:spcAft>
                <a:spcPts val="0"/>
              </a:spcAft>
              <a:buSzPts val="1100"/>
              <a:buNone/>
              <a:defRPr sz="1100"/>
            </a:lvl5pPr>
            <a:lvl6pPr lvl="5" rtl="0" algn="r">
              <a:lnSpc>
                <a:spcPct val="100000"/>
              </a:lnSpc>
              <a:spcBef>
                <a:spcPts val="0"/>
              </a:spcBef>
              <a:spcAft>
                <a:spcPts val="0"/>
              </a:spcAft>
              <a:buSzPts val="1100"/>
              <a:buNone/>
              <a:defRPr sz="1100"/>
            </a:lvl6pPr>
            <a:lvl7pPr lvl="6" rtl="0" algn="r">
              <a:lnSpc>
                <a:spcPct val="100000"/>
              </a:lnSpc>
              <a:spcBef>
                <a:spcPts val="0"/>
              </a:spcBef>
              <a:spcAft>
                <a:spcPts val="0"/>
              </a:spcAft>
              <a:buSzPts val="1100"/>
              <a:buNone/>
              <a:defRPr sz="1100"/>
            </a:lvl7pPr>
            <a:lvl8pPr lvl="7" rtl="0" algn="r">
              <a:lnSpc>
                <a:spcPct val="100000"/>
              </a:lnSpc>
              <a:spcBef>
                <a:spcPts val="0"/>
              </a:spcBef>
              <a:spcAft>
                <a:spcPts val="0"/>
              </a:spcAft>
              <a:buSzPts val="1100"/>
              <a:buNone/>
              <a:defRPr sz="1100"/>
            </a:lvl8pPr>
            <a:lvl9pPr lvl="8" rtl="0" algn="r">
              <a:lnSpc>
                <a:spcPct val="100000"/>
              </a:lnSpc>
              <a:spcBef>
                <a:spcPts val="0"/>
              </a:spcBef>
              <a:spcAft>
                <a:spcPts val="0"/>
              </a:spcAft>
              <a:buSzPts val="1100"/>
              <a:buNone/>
              <a:defRPr sz="1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4">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0"/>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58" name="Google Shape;58;p10"/>
          <p:cNvSpPr txBox="1"/>
          <p:nvPr>
            <p:ph idx="2" type="ctrTitle"/>
          </p:nvPr>
        </p:nvSpPr>
        <p:spPr>
          <a:xfrm>
            <a:off x="5616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59" name="Google Shape;59;p10"/>
          <p:cNvSpPr txBox="1"/>
          <p:nvPr>
            <p:ph idx="1" type="subTitle"/>
          </p:nvPr>
        </p:nvSpPr>
        <p:spPr>
          <a:xfrm>
            <a:off x="872450" y="3090475"/>
            <a:ext cx="20520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0" name="Google Shape;60;p10"/>
          <p:cNvSpPr txBox="1"/>
          <p:nvPr>
            <p:ph idx="3" type="ctrTitle"/>
          </p:nvPr>
        </p:nvSpPr>
        <p:spPr>
          <a:xfrm>
            <a:off x="32352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1" name="Google Shape;61;p10"/>
          <p:cNvSpPr txBox="1"/>
          <p:nvPr>
            <p:ph idx="4" type="subTitle"/>
          </p:nvPr>
        </p:nvSpPr>
        <p:spPr>
          <a:xfrm>
            <a:off x="3462900" y="2036750"/>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62" name="Google Shape;62;p10"/>
          <p:cNvSpPr txBox="1"/>
          <p:nvPr>
            <p:ph idx="5" type="ctrTitle"/>
          </p:nvPr>
        </p:nvSpPr>
        <p:spPr>
          <a:xfrm>
            <a:off x="5908800" y="2804713"/>
            <a:ext cx="2673600" cy="42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63" name="Google Shape;63;p10"/>
          <p:cNvSpPr txBox="1"/>
          <p:nvPr>
            <p:ph idx="6" type="subTitle"/>
          </p:nvPr>
        </p:nvSpPr>
        <p:spPr>
          <a:xfrm>
            <a:off x="6136500" y="3090475"/>
            <a:ext cx="2218200" cy="100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Ubuntu"/>
              <a:buNone/>
              <a:defRPr b="1" sz="2800">
                <a:solidFill>
                  <a:schemeClr val="dk1"/>
                </a:solidFill>
                <a:latin typeface="Ubuntu"/>
                <a:ea typeface="Ubuntu"/>
                <a:cs typeface="Ubuntu"/>
                <a:sym typeface="Ubuntu"/>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Ubuntu"/>
              <a:buChar char="●"/>
              <a:defRPr sz="1200">
                <a:solidFill>
                  <a:schemeClr val="dk1"/>
                </a:solidFill>
                <a:latin typeface="Ubuntu"/>
                <a:ea typeface="Ubuntu"/>
                <a:cs typeface="Ubuntu"/>
                <a:sym typeface="Ubuntu"/>
              </a:defRPr>
            </a:lvl1pPr>
            <a:lvl2pPr indent="-304800" lvl="1" marL="9144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2pPr>
            <a:lvl3pPr indent="-304800" lvl="2" marL="13716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3pPr>
            <a:lvl4pPr indent="-304800" lvl="3" marL="18288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4pPr>
            <a:lvl5pPr indent="-304800" lvl="4" marL="22860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5pPr>
            <a:lvl6pPr indent="-304800" lvl="5" marL="27432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6pPr>
            <a:lvl7pPr indent="-304800" lvl="6" marL="32004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7pPr>
            <a:lvl8pPr indent="-304800" lvl="7" marL="3657600" rtl="0">
              <a:lnSpc>
                <a:spcPct val="115000"/>
              </a:lnSpc>
              <a:spcBef>
                <a:spcPts val="1600"/>
              </a:spcBef>
              <a:spcAft>
                <a:spcPts val="0"/>
              </a:spcAft>
              <a:buClr>
                <a:schemeClr val="dk1"/>
              </a:buClr>
              <a:buSzPts val="1200"/>
              <a:buFont typeface="Ubuntu"/>
              <a:buChar char="○"/>
              <a:defRPr sz="1200">
                <a:solidFill>
                  <a:schemeClr val="dk1"/>
                </a:solidFill>
                <a:latin typeface="Ubuntu"/>
                <a:ea typeface="Ubuntu"/>
                <a:cs typeface="Ubuntu"/>
                <a:sym typeface="Ubuntu"/>
              </a:defRPr>
            </a:lvl8pPr>
            <a:lvl9pPr indent="-304800" lvl="8" marL="4114800" rtl="0">
              <a:lnSpc>
                <a:spcPct val="115000"/>
              </a:lnSpc>
              <a:spcBef>
                <a:spcPts val="1600"/>
              </a:spcBef>
              <a:spcAft>
                <a:spcPts val="1600"/>
              </a:spcAft>
              <a:buClr>
                <a:schemeClr val="dk1"/>
              </a:buClr>
              <a:buSzPts val="1200"/>
              <a:buFont typeface="Ubuntu"/>
              <a:buChar char="■"/>
              <a:defRPr sz="1200">
                <a:solidFill>
                  <a:schemeClr val="dk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nfpdiscussions.udacity.com/t/pattern-matching-with-regular-expressions-in-detail/22469"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nfpdiscussions.udacity.com/t/documentation-for-data-wrangling-steps/42245/3" TargetMode="External"/><Relationship Id="rId4" Type="http://schemas.openxmlformats.org/officeDocument/2006/relationships/hyperlink" Target="https://nfpdiscussions.udacity.com/t/data-wrangling-project-vis/68062/4" TargetMode="External"/><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classroom.udacity.com/nanodegrees/nd002-mena-nfp2/parts/af4e9844-89bd-49ab-a05d-d47d167a24ba/modules/c17b3fb0-7292-41d9-ab76-0323e9e67ce8/lessons/a8085857-3e28-4fc7-aeb8-da64ccbc2e20/concepts/d7e3de1b-d7a1-4ebc-9d58-beba021a7c29" TargetMode="External"/><Relationship Id="rId4" Type="http://schemas.openxmlformats.org/officeDocument/2006/relationships/hyperlink" Target="https://nfpdiscussions.udacity.com/t/in-project-wrangle-and-analysis-data/74315/3" TargetMode="External"/><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nfpdiscussions.udacity.com/t/40177/1"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nfpdiscussions.udacity.com/t/68656/6"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www.geeksforgeeks.org/python-convert-string-dictionary-to-dictionary/" TargetMode="External"/><Relationship Id="rId4" Type="http://schemas.openxmlformats.org/officeDocument/2006/relationships/hyperlink" Target="https://nfpdiscussions.udacity.com/t/41138/1" TargetMode="External"/><Relationship Id="rId5" Type="http://schemas.openxmlformats.org/officeDocument/2006/relationships/hyperlink" Target="https://nfpdiscussions.udacity.com/t/31708/1" TargetMode="External"/><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ctrTitle"/>
          </p:nvPr>
        </p:nvSpPr>
        <p:spPr>
          <a:xfrm flipH="1">
            <a:off x="1147650" y="2216469"/>
            <a:ext cx="5005500" cy="149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rPr lang="en" sz="4000">
                <a:solidFill>
                  <a:schemeClr val="accent6"/>
                </a:solidFill>
              </a:rPr>
              <a:t>Data Wrangling &amp; Analysis Project</a:t>
            </a:r>
            <a:endParaRPr sz="4800"/>
          </a:p>
        </p:txBody>
      </p:sp>
      <p:cxnSp>
        <p:nvCxnSpPr>
          <p:cNvPr id="133" name="Google Shape;133;p26"/>
          <p:cNvCxnSpPr/>
          <p:nvPr/>
        </p:nvCxnSpPr>
        <p:spPr>
          <a:xfrm>
            <a:off x="0" y="3636469"/>
            <a:ext cx="1561500" cy="0"/>
          </a:xfrm>
          <a:prstGeom prst="straightConnector1">
            <a:avLst/>
          </a:prstGeom>
          <a:noFill/>
          <a:ln cap="flat" cmpd="sng" w="9525">
            <a:solidFill>
              <a:schemeClr val="dk1"/>
            </a:solidFill>
            <a:prstDash val="solid"/>
            <a:round/>
            <a:headEnd len="med" w="med" type="none"/>
            <a:tailEnd len="med" w="med" type="none"/>
          </a:ln>
        </p:spPr>
      </p:cxnSp>
      <p:sp>
        <p:nvSpPr>
          <p:cNvPr id="134" name="Google Shape;134;p26"/>
          <p:cNvSpPr txBox="1"/>
          <p:nvPr>
            <p:ph idx="1" type="subTitle"/>
          </p:nvPr>
        </p:nvSpPr>
        <p:spPr>
          <a:xfrm>
            <a:off x="1147575" y="3637153"/>
            <a:ext cx="4224900" cy="5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rPr lang="en">
                <a:solidFill>
                  <a:schemeClr val="accent6"/>
                </a:solidFill>
              </a:rPr>
              <a:t>Top 10 Tips</a:t>
            </a:r>
            <a:endParaRPr>
              <a:solidFill>
                <a:schemeClr val="accent6"/>
              </a:solidFill>
            </a:endParaRPr>
          </a:p>
          <a:p>
            <a:pPr indent="0" lvl="0" marL="0" rtl="0" algn="l">
              <a:spcBef>
                <a:spcPts val="0"/>
              </a:spcBef>
              <a:spcAft>
                <a:spcPts val="0"/>
              </a:spcAft>
              <a:buClr>
                <a:schemeClr val="accent6"/>
              </a:buClr>
              <a:buSzPts val="1100"/>
              <a:buFont typeface="Arial"/>
              <a:buNone/>
            </a:pPr>
            <a:r>
              <a:t/>
            </a:r>
            <a:endParaRPr/>
          </a:p>
        </p:txBody>
      </p:sp>
      <p:pic>
        <p:nvPicPr>
          <p:cNvPr id="135" name="Google Shape;135;p26"/>
          <p:cNvPicPr preferRelativeResize="0"/>
          <p:nvPr/>
        </p:nvPicPr>
        <p:blipFill>
          <a:blip r:embed="rId3">
            <a:alphaModFix/>
          </a:blip>
          <a:stretch>
            <a:fillRect/>
          </a:stretch>
        </p:blipFill>
        <p:spPr>
          <a:xfrm>
            <a:off x="1156525" y="4457599"/>
            <a:ext cx="3489299" cy="42814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35"/>
          <p:cNvCxnSpPr/>
          <p:nvPr/>
        </p:nvCxnSpPr>
        <p:spPr>
          <a:xfrm>
            <a:off x="1836225" y="2969075"/>
            <a:ext cx="3489300" cy="0"/>
          </a:xfrm>
          <a:prstGeom prst="straightConnector1">
            <a:avLst/>
          </a:prstGeom>
          <a:noFill/>
          <a:ln cap="flat" cmpd="sng" w="9525">
            <a:solidFill>
              <a:schemeClr val="dk1"/>
            </a:solidFill>
            <a:prstDash val="solid"/>
            <a:round/>
            <a:headEnd len="med" w="med" type="none"/>
            <a:tailEnd len="med" w="med" type="none"/>
          </a:ln>
        </p:spPr>
      </p:cxnSp>
      <p:sp>
        <p:nvSpPr>
          <p:cNvPr id="222" name="Google Shape;222;p35"/>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9</a:t>
            </a:r>
            <a:endParaRPr sz="4000">
              <a:solidFill>
                <a:schemeClr val="accent1"/>
              </a:solidFill>
            </a:endParaRPr>
          </a:p>
        </p:txBody>
      </p:sp>
      <p:sp>
        <p:nvSpPr>
          <p:cNvPr id="223" name="Google Shape;223;p35"/>
          <p:cNvSpPr txBox="1"/>
          <p:nvPr>
            <p:ph type="ctrTitle"/>
          </p:nvPr>
        </p:nvSpPr>
        <p:spPr>
          <a:xfrm>
            <a:off x="1600723" y="909025"/>
            <a:ext cx="3302700" cy="20541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0" lang="en" sz="1800">
                <a:latin typeface="Ubuntu Medium"/>
                <a:ea typeface="Ubuntu Medium"/>
                <a:cs typeface="Ubuntu Medium"/>
                <a:sym typeface="Ubuntu Medium"/>
              </a:rPr>
              <a:t>Understanding regular expressions</a:t>
            </a:r>
            <a:endParaRPr b="0" sz="1800">
              <a:latin typeface="Ubuntu Medium"/>
              <a:ea typeface="Ubuntu Medium"/>
              <a:cs typeface="Ubuntu Medium"/>
              <a:sym typeface="Ubuntu Medium"/>
            </a:endParaRPr>
          </a:p>
        </p:txBody>
      </p:sp>
      <p:sp>
        <p:nvSpPr>
          <p:cNvPr id="224" name="Google Shape;224;p35"/>
          <p:cNvSpPr txBox="1"/>
          <p:nvPr>
            <p:ph idx="1" type="subTitle"/>
          </p:nvPr>
        </p:nvSpPr>
        <p:spPr>
          <a:xfrm>
            <a:off x="1600725" y="2982225"/>
            <a:ext cx="37578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6"/>
              </a:buClr>
              <a:buSzPts val="1100"/>
              <a:buFont typeface="Arial"/>
              <a:buNone/>
            </a:pPr>
            <a:r>
              <a:rPr lang="en" sz="1000" u="sng">
                <a:solidFill>
                  <a:schemeClr val="dk1"/>
                </a:solidFill>
                <a:hlinkClick r:id="rId3">
                  <a:extLst>
                    <a:ext uri="{A12FA001-AC4F-418D-AE19-62706E023703}">
                      <ahyp:hlinkClr val="tx"/>
                    </a:ext>
                  </a:extLst>
                </a:hlinkClick>
              </a:rPr>
              <a:t>Regular expressions in detail. </a:t>
            </a:r>
            <a:r>
              <a:rPr lang="en" sz="1000">
                <a:solidFill>
                  <a:schemeClr val="dk1"/>
                </a:solidFill>
              </a:rPr>
              <a:t>Learn it bit by bit and try to apply the examples in your own environment.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p:txBody>
      </p:sp>
      <p:pic>
        <p:nvPicPr>
          <p:cNvPr id="225" name="Google Shape;225;p35"/>
          <p:cNvPicPr preferRelativeResize="0"/>
          <p:nvPr/>
        </p:nvPicPr>
        <p:blipFill>
          <a:blip r:embed="rId4">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1" name="Google Shape;231;p36"/>
          <p:cNvCxnSpPr/>
          <p:nvPr/>
        </p:nvCxnSpPr>
        <p:spPr>
          <a:xfrm>
            <a:off x="1836225" y="2969075"/>
            <a:ext cx="3489300" cy="0"/>
          </a:xfrm>
          <a:prstGeom prst="straightConnector1">
            <a:avLst/>
          </a:prstGeom>
          <a:noFill/>
          <a:ln cap="flat" cmpd="sng" w="9525">
            <a:solidFill>
              <a:schemeClr val="dk1"/>
            </a:solidFill>
            <a:prstDash val="solid"/>
            <a:round/>
            <a:headEnd len="med" w="med" type="none"/>
            <a:tailEnd len="med" w="med" type="none"/>
          </a:ln>
        </p:spPr>
      </p:cxnSp>
      <p:sp>
        <p:nvSpPr>
          <p:cNvPr id="232" name="Google Shape;232;p36"/>
          <p:cNvSpPr txBox="1"/>
          <p:nvPr>
            <p:ph idx="2" type="ctrTitle"/>
          </p:nvPr>
        </p:nvSpPr>
        <p:spPr>
          <a:xfrm>
            <a:off x="5612925" y="2345575"/>
            <a:ext cx="16695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10</a:t>
            </a:r>
            <a:endParaRPr sz="4000">
              <a:solidFill>
                <a:schemeClr val="accent1"/>
              </a:solidFill>
            </a:endParaRPr>
          </a:p>
        </p:txBody>
      </p:sp>
      <p:sp>
        <p:nvSpPr>
          <p:cNvPr id="233" name="Google Shape;233;p36"/>
          <p:cNvSpPr txBox="1"/>
          <p:nvPr>
            <p:ph type="ctrTitle"/>
          </p:nvPr>
        </p:nvSpPr>
        <p:spPr>
          <a:xfrm>
            <a:off x="1600725" y="909025"/>
            <a:ext cx="3724800" cy="2054100"/>
          </a:xfrm>
          <a:prstGeom prst="rect">
            <a:avLst/>
          </a:prstGeom>
        </p:spPr>
        <p:txBody>
          <a:bodyPr anchorCtr="0" anchor="b" bIns="91425" lIns="91425" spcFirstLastPara="1" rIns="91425" wrap="square" tIns="91425">
            <a:noAutofit/>
          </a:bodyPr>
          <a:lstStyle/>
          <a:p>
            <a:pPr indent="0" lvl="0" marL="0" rtl="0" algn="l">
              <a:lnSpc>
                <a:spcPct val="100000"/>
              </a:lnSpc>
              <a:spcBef>
                <a:spcPts val="2000"/>
              </a:spcBef>
              <a:spcAft>
                <a:spcPts val="600"/>
              </a:spcAft>
              <a:buNone/>
            </a:pPr>
            <a:r>
              <a:rPr b="0" lang="en" sz="1800">
                <a:latin typeface="Ubuntu Medium"/>
                <a:ea typeface="Ubuntu Medium"/>
                <a:cs typeface="Ubuntu Medium"/>
                <a:sym typeface="Ubuntu Medium"/>
              </a:rPr>
              <a:t>The reports are a must deliverable</a:t>
            </a:r>
            <a:endParaRPr b="0" sz="1800">
              <a:latin typeface="Ubuntu Medium"/>
              <a:ea typeface="Ubuntu Medium"/>
              <a:cs typeface="Ubuntu Medium"/>
              <a:sym typeface="Ubuntu Medium"/>
            </a:endParaRPr>
          </a:p>
        </p:txBody>
      </p:sp>
      <p:sp>
        <p:nvSpPr>
          <p:cNvPr id="234" name="Google Shape;234;p36"/>
          <p:cNvSpPr txBox="1"/>
          <p:nvPr>
            <p:ph idx="1" type="subTitle"/>
          </p:nvPr>
        </p:nvSpPr>
        <p:spPr>
          <a:xfrm>
            <a:off x="1600725" y="2982225"/>
            <a:ext cx="37578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6"/>
              </a:buClr>
              <a:buSzPts val="1100"/>
              <a:buFont typeface="Arial"/>
              <a:buNone/>
            </a:pPr>
            <a:r>
              <a:rPr lang="en" sz="1000">
                <a:solidFill>
                  <a:schemeClr val="dk1"/>
                </a:solidFill>
              </a:rPr>
              <a:t>Here are a couple of topics on how to structure them:</a:t>
            </a:r>
            <a:endParaRPr sz="1000">
              <a:solidFill>
                <a:schemeClr val="dk1"/>
              </a:solidFill>
            </a:endParaRPr>
          </a:p>
          <a:p>
            <a:pPr indent="-292100" lvl="0" marL="457200" rtl="0" algn="l">
              <a:lnSpc>
                <a:spcPct val="115000"/>
              </a:lnSpc>
              <a:spcBef>
                <a:spcPts val="0"/>
              </a:spcBef>
              <a:spcAft>
                <a:spcPts val="0"/>
              </a:spcAft>
              <a:buSzPts val="1000"/>
              <a:buChar char="●"/>
            </a:pPr>
            <a:r>
              <a:rPr lang="en" sz="1000" u="sng">
                <a:solidFill>
                  <a:schemeClr val="dk1"/>
                </a:solidFill>
                <a:hlinkClick r:id="rId3">
                  <a:extLst>
                    <a:ext uri="{A12FA001-AC4F-418D-AE19-62706E023703}">
                      <ahyp:hlinkClr val="tx"/>
                    </a:ext>
                  </a:extLst>
                </a:hlinkClick>
              </a:rPr>
              <a:t>Your wrangling efforts</a:t>
            </a:r>
            <a:endParaRPr sz="1000">
              <a:solidFill>
                <a:schemeClr val="dk1"/>
              </a:solidFill>
            </a:endParaRPr>
          </a:p>
          <a:p>
            <a:pPr indent="-292100" lvl="0" marL="457200" rtl="0" algn="l">
              <a:lnSpc>
                <a:spcPct val="115000"/>
              </a:lnSpc>
              <a:spcBef>
                <a:spcPts val="0"/>
              </a:spcBef>
              <a:spcAft>
                <a:spcPts val="0"/>
              </a:spcAft>
              <a:buSzPts val="1000"/>
              <a:buChar char="●"/>
            </a:pPr>
            <a:r>
              <a:rPr lang="en" sz="1000" u="sng">
                <a:solidFill>
                  <a:schemeClr val="dk1"/>
                </a:solidFill>
                <a:hlinkClick r:id="rId4">
                  <a:extLst>
                    <a:ext uri="{A12FA001-AC4F-418D-AE19-62706E023703}">
                      <ahyp:hlinkClr val="tx"/>
                    </a:ext>
                  </a:extLst>
                </a:hlinkClick>
              </a:rPr>
              <a:t>Your gleaned insights. </a:t>
            </a:r>
            <a:endParaRPr sz="1000">
              <a:solidFill>
                <a:schemeClr val="dk1"/>
              </a:solidFill>
            </a:endParaRPr>
          </a:p>
          <a:p>
            <a:pPr indent="0" lvl="0" marL="0" rtl="0" algn="l">
              <a:lnSpc>
                <a:spcPct val="115000"/>
              </a:lnSpc>
              <a:spcBef>
                <a:spcPts val="0"/>
              </a:spcBef>
              <a:spcAft>
                <a:spcPts val="0"/>
              </a:spcAft>
              <a:buClr>
                <a:schemeClr val="accent6"/>
              </a:buClr>
              <a:buSzPts val="1100"/>
              <a:buFont typeface="Arial"/>
              <a:buNone/>
            </a:pPr>
            <a:r>
              <a:t/>
            </a:r>
            <a:endParaRPr sz="1000">
              <a:solidFill>
                <a:schemeClr val="dk1"/>
              </a:solidFill>
            </a:endParaRPr>
          </a:p>
        </p:txBody>
      </p:sp>
      <p:pic>
        <p:nvPicPr>
          <p:cNvPr id="235" name="Google Shape;235;p36"/>
          <p:cNvPicPr preferRelativeResize="0"/>
          <p:nvPr/>
        </p:nvPicPr>
        <p:blipFill>
          <a:blip r:embed="rId5">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27"/>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142" name="Google Shape;142;p27"/>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accent6"/>
              </a:buClr>
              <a:buSzPts val="1100"/>
              <a:buFont typeface="Arial"/>
              <a:buNone/>
            </a:pPr>
            <a:r>
              <a:rPr lang="en" sz="4000">
                <a:solidFill>
                  <a:schemeClr val="accent1"/>
                </a:solidFill>
              </a:rPr>
              <a:t>Tip 1</a:t>
            </a:r>
            <a:endParaRPr sz="4000">
              <a:solidFill>
                <a:schemeClr val="accent1"/>
              </a:solidFill>
            </a:endParaRPr>
          </a:p>
        </p:txBody>
      </p:sp>
      <p:sp>
        <p:nvSpPr>
          <p:cNvPr id="143" name="Google Shape;143;p27"/>
          <p:cNvSpPr txBox="1"/>
          <p:nvPr>
            <p:ph type="ctrTitle"/>
          </p:nvPr>
        </p:nvSpPr>
        <p:spPr>
          <a:xfrm>
            <a:off x="1600723" y="985225"/>
            <a:ext cx="3489300" cy="2054100"/>
          </a:xfrm>
          <a:prstGeom prst="rect">
            <a:avLst/>
          </a:prstGeom>
        </p:spPr>
        <p:txBody>
          <a:bodyPr anchorCtr="0" anchor="b" bIns="91425" lIns="91425" spcFirstLastPara="1" rIns="91425" wrap="square" tIns="91425">
            <a:noAutofit/>
          </a:bodyPr>
          <a:lstStyle/>
          <a:p>
            <a:pPr indent="0" lvl="0" marL="0" rtl="0" algn="l">
              <a:lnSpc>
                <a:spcPct val="100000"/>
              </a:lnSpc>
              <a:spcBef>
                <a:spcPts val="2000"/>
              </a:spcBef>
              <a:spcAft>
                <a:spcPts val="600"/>
              </a:spcAft>
              <a:buClr>
                <a:schemeClr val="accent6"/>
              </a:buClr>
              <a:buSzPts val="1100"/>
              <a:buFont typeface="Arial"/>
              <a:buNone/>
            </a:pPr>
            <a:r>
              <a:rPr b="0" lang="en" sz="1800">
                <a:latin typeface="Ubuntu Medium"/>
                <a:ea typeface="Ubuntu Medium"/>
                <a:cs typeface="Ubuntu Medium"/>
                <a:sym typeface="Ubuntu Medium"/>
              </a:rPr>
              <a:t>Pay Attention to Reading and Writing files in Python</a:t>
            </a:r>
            <a:endParaRPr b="0" sz="1800">
              <a:latin typeface="Ubuntu Medium"/>
              <a:ea typeface="Ubuntu Medium"/>
              <a:cs typeface="Ubuntu Medium"/>
              <a:sym typeface="Ubuntu Medium"/>
            </a:endParaRPr>
          </a:p>
        </p:txBody>
      </p:sp>
      <p:sp>
        <p:nvSpPr>
          <p:cNvPr id="144" name="Google Shape;144;p27"/>
          <p:cNvSpPr txBox="1"/>
          <p:nvPr>
            <p:ph idx="1" type="subTitle"/>
          </p:nvPr>
        </p:nvSpPr>
        <p:spPr>
          <a:xfrm>
            <a:off x="1600733" y="3058425"/>
            <a:ext cx="30951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6"/>
              </a:buClr>
              <a:buSzPts val="1100"/>
              <a:buFont typeface="Arial"/>
              <a:buNone/>
            </a:pPr>
            <a:r>
              <a:rPr lang="en" sz="1000">
                <a:solidFill>
                  <a:schemeClr val="dk1"/>
                </a:solidFill>
              </a:rPr>
              <a:t>The relevant classroom lessons in the data gathering part give you really good content on this point.</a:t>
            </a:r>
            <a:endParaRPr sz="1000">
              <a:solidFill>
                <a:schemeClr val="dk1"/>
              </a:solidFill>
            </a:endParaRPr>
          </a:p>
        </p:txBody>
      </p:sp>
      <p:pic>
        <p:nvPicPr>
          <p:cNvPr id="145" name="Google Shape;145;p27"/>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28"/>
          <p:cNvCxnSpPr/>
          <p:nvPr/>
        </p:nvCxnSpPr>
        <p:spPr>
          <a:xfrm>
            <a:off x="1836225" y="2664275"/>
            <a:ext cx="3489300" cy="0"/>
          </a:xfrm>
          <a:prstGeom prst="straightConnector1">
            <a:avLst/>
          </a:prstGeom>
          <a:noFill/>
          <a:ln cap="flat" cmpd="sng" w="9525">
            <a:solidFill>
              <a:schemeClr val="dk1"/>
            </a:solidFill>
            <a:prstDash val="solid"/>
            <a:round/>
            <a:headEnd len="med" w="med" type="none"/>
            <a:tailEnd len="med" w="med" type="none"/>
          </a:ln>
        </p:spPr>
      </p:cxnSp>
      <p:sp>
        <p:nvSpPr>
          <p:cNvPr id="152" name="Google Shape;152;p28"/>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2</a:t>
            </a:r>
            <a:endParaRPr sz="4000">
              <a:solidFill>
                <a:schemeClr val="accent1"/>
              </a:solidFill>
            </a:endParaRPr>
          </a:p>
        </p:txBody>
      </p:sp>
      <p:sp>
        <p:nvSpPr>
          <p:cNvPr id="153" name="Google Shape;153;p28"/>
          <p:cNvSpPr txBox="1"/>
          <p:nvPr>
            <p:ph type="ctrTitle"/>
          </p:nvPr>
        </p:nvSpPr>
        <p:spPr>
          <a:xfrm>
            <a:off x="1600725" y="1712125"/>
            <a:ext cx="3344400" cy="9462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0" lang="en" sz="1800">
                <a:latin typeface="Ubuntu Medium"/>
                <a:ea typeface="Ubuntu Medium"/>
                <a:cs typeface="Ubuntu Medium"/>
                <a:sym typeface="Ubuntu Medium"/>
              </a:rPr>
              <a:t>Tip 2 - Apply for Twitter Developer Account Now:</a:t>
            </a:r>
            <a:endParaRPr b="0" sz="1800">
              <a:latin typeface="Ubuntu Medium"/>
              <a:ea typeface="Ubuntu Medium"/>
              <a:cs typeface="Ubuntu Medium"/>
              <a:sym typeface="Ubuntu Medium"/>
            </a:endParaRPr>
          </a:p>
        </p:txBody>
      </p:sp>
      <p:sp>
        <p:nvSpPr>
          <p:cNvPr id="154" name="Google Shape;154;p28"/>
          <p:cNvSpPr txBox="1"/>
          <p:nvPr>
            <p:ph idx="1" type="subTitle"/>
          </p:nvPr>
        </p:nvSpPr>
        <p:spPr>
          <a:xfrm>
            <a:off x="1616859" y="2677425"/>
            <a:ext cx="36783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6"/>
              </a:buClr>
              <a:buSzPts val="1100"/>
              <a:buFont typeface="Arial"/>
              <a:buNone/>
            </a:pPr>
            <a:r>
              <a:rPr lang="en" sz="1000">
                <a:solidFill>
                  <a:schemeClr val="dk1"/>
                </a:solidFill>
              </a:rPr>
              <a:t>A task on your project query data from twitter. So, you will need to submit a request for twitter to create a developer account, a process that took some of your colleagues a week to get approved. So, spare your time and embark on it now. In the concept no 4 under the project section named </a:t>
            </a:r>
            <a:r>
              <a:rPr lang="en" sz="1000" u="sng">
                <a:solidFill>
                  <a:schemeClr val="dk1"/>
                </a:solidFill>
                <a:hlinkClick r:id="rId3">
                  <a:extLst>
                    <a:ext uri="{A12FA001-AC4F-418D-AE19-62706E023703}">
                      <ahyp:hlinkClr val="tx"/>
                    </a:ext>
                  </a:extLst>
                </a:hlinkClick>
              </a:rPr>
              <a:t>Twitter API</a:t>
            </a:r>
            <a:r>
              <a:rPr lang="en" sz="1000">
                <a:solidFill>
                  <a:schemeClr val="dk1"/>
                </a:solidFill>
              </a:rPr>
              <a:t> you will find details on this.</a:t>
            </a:r>
            <a:endParaRPr sz="1000">
              <a:solidFill>
                <a:schemeClr val="dk1"/>
              </a:solidFill>
            </a:endParaRPr>
          </a:p>
          <a:p>
            <a:pPr indent="0" lvl="0" marL="0" rtl="0" algn="l">
              <a:lnSpc>
                <a:spcPct val="115000"/>
              </a:lnSpc>
              <a:spcBef>
                <a:spcPts val="0"/>
              </a:spcBef>
              <a:spcAft>
                <a:spcPts val="0"/>
              </a:spcAft>
              <a:buClr>
                <a:schemeClr val="accent6"/>
              </a:buClr>
              <a:buSzPts val="1100"/>
              <a:buFont typeface="Arial"/>
              <a:buNone/>
            </a:pPr>
            <a:r>
              <a:rPr lang="en" sz="1000" u="sng">
                <a:solidFill>
                  <a:schemeClr val="dk1"/>
                </a:solidFill>
                <a:hlinkClick r:id="rId4">
                  <a:extLst>
                    <a:ext uri="{A12FA001-AC4F-418D-AE19-62706E023703}">
                      <ahyp:hlinkClr val="tx"/>
                    </a:ext>
                  </a:extLst>
                </a:hlinkClick>
              </a:rPr>
              <a:t>Here you go with how to access you credentials</a:t>
            </a:r>
            <a:endParaRPr sz="1000">
              <a:solidFill>
                <a:schemeClr val="dk1"/>
              </a:solidFill>
            </a:endParaRPr>
          </a:p>
        </p:txBody>
      </p:sp>
      <p:pic>
        <p:nvPicPr>
          <p:cNvPr id="155" name="Google Shape;155;p28"/>
          <p:cNvPicPr preferRelativeResize="0"/>
          <p:nvPr/>
        </p:nvPicPr>
        <p:blipFill>
          <a:blip r:embed="rId5">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29"/>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162" name="Google Shape;162;p29"/>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3</a:t>
            </a:r>
            <a:endParaRPr sz="4000">
              <a:solidFill>
                <a:schemeClr val="accent1"/>
              </a:solidFill>
            </a:endParaRPr>
          </a:p>
        </p:txBody>
      </p:sp>
      <p:sp>
        <p:nvSpPr>
          <p:cNvPr id="163" name="Google Shape;163;p29"/>
          <p:cNvSpPr txBox="1"/>
          <p:nvPr>
            <p:ph type="ctrTitle"/>
          </p:nvPr>
        </p:nvSpPr>
        <p:spPr>
          <a:xfrm>
            <a:off x="1600723" y="985225"/>
            <a:ext cx="3302700" cy="2054100"/>
          </a:xfrm>
          <a:prstGeom prst="rect">
            <a:avLst/>
          </a:prstGeom>
        </p:spPr>
        <p:txBody>
          <a:bodyPr anchorCtr="0" anchor="b" bIns="91425" lIns="91425" spcFirstLastPara="1" rIns="91425" wrap="square" tIns="91425">
            <a:noAutofit/>
          </a:bodyPr>
          <a:lstStyle/>
          <a:p>
            <a:pPr indent="0" lvl="0" marL="0" rtl="0" algn="l">
              <a:lnSpc>
                <a:spcPct val="100000"/>
              </a:lnSpc>
              <a:spcBef>
                <a:spcPts val="2000"/>
              </a:spcBef>
              <a:spcAft>
                <a:spcPts val="600"/>
              </a:spcAft>
              <a:buNone/>
            </a:pPr>
            <a:r>
              <a:rPr b="0" lang="en" sz="1800">
                <a:latin typeface="Ubuntu Medium"/>
                <a:ea typeface="Ubuntu Medium"/>
                <a:cs typeface="Ubuntu Medium"/>
                <a:sym typeface="Ubuntu Medium"/>
              </a:rPr>
              <a:t>Querying the data successfully</a:t>
            </a:r>
            <a:endParaRPr b="0" sz="1800">
              <a:latin typeface="Ubuntu Medium"/>
              <a:ea typeface="Ubuntu Medium"/>
              <a:cs typeface="Ubuntu Medium"/>
              <a:sym typeface="Ubuntu Medium"/>
            </a:endParaRPr>
          </a:p>
        </p:txBody>
      </p:sp>
      <p:sp>
        <p:nvSpPr>
          <p:cNvPr id="164" name="Google Shape;164;p29"/>
          <p:cNvSpPr txBox="1"/>
          <p:nvPr>
            <p:ph idx="1" type="subTitle"/>
          </p:nvPr>
        </p:nvSpPr>
        <p:spPr>
          <a:xfrm>
            <a:off x="1600724" y="3058425"/>
            <a:ext cx="34893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Here you go with a topic from discourse on this step illustrating what are the most common pitfalls on this task and how to tackle them through an actual experience of one of your graduated colleagues. </a:t>
            </a:r>
            <a:endParaRPr sz="1000">
              <a:solidFill>
                <a:schemeClr val="dk1"/>
              </a:solidFill>
            </a:endParaRPr>
          </a:p>
          <a:p>
            <a:pPr indent="0" lvl="0" marL="0" rtl="0" algn="l">
              <a:lnSpc>
                <a:spcPct val="115000"/>
              </a:lnSpc>
              <a:spcBef>
                <a:spcPts val="0"/>
              </a:spcBef>
              <a:spcAft>
                <a:spcPts val="0"/>
              </a:spcAft>
              <a:buNone/>
            </a:pPr>
            <a:r>
              <a:rPr lang="en" sz="1000" u="sng">
                <a:solidFill>
                  <a:schemeClr val="dk1"/>
                </a:solidFill>
                <a:hlinkClick r:id="rId3">
                  <a:extLst>
                    <a:ext uri="{A12FA001-AC4F-418D-AE19-62706E023703}">
                      <ahyp:hlinkClr val="tx"/>
                    </a:ext>
                  </a:extLst>
                </a:hlinkClick>
              </a:rPr>
              <a:t>Querying Twitter and reading the returned file</a:t>
            </a:r>
            <a:endParaRPr sz="1000">
              <a:solidFill>
                <a:schemeClr val="dk1"/>
              </a:solidFill>
            </a:endParaRPr>
          </a:p>
        </p:txBody>
      </p:sp>
      <p:pic>
        <p:nvPicPr>
          <p:cNvPr id="165" name="Google Shape;165;p29"/>
          <p:cNvPicPr preferRelativeResize="0"/>
          <p:nvPr/>
        </p:nvPicPr>
        <p:blipFill>
          <a:blip r:embed="rId4">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30"/>
          <p:cNvCxnSpPr/>
          <p:nvPr/>
        </p:nvCxnSpPr>
        <p:spPr>
          <a:xfrm>
            <a:off x="1836225" y="3045275"/>
            <a:ext cx="3489300" cy="0"/>
          </a:xfrm>
          <a:prstGeom prst="straightConnector1">
            <a:avLst/>
          </a:prstGeom>
          <a:noFill/>
          <a:ln cap="flat" cmpd="sng" w="9525">
            <a:solidFill>
              <a:schemeClr val="dk1"/>
            </a:solidFill>
            <a:prstDash val="solid"/>
            <a:round/>
            <a:headEnd len="med" w="med" type="none"/>
            <a:tailEnd len="med" w="med" type="none"/>
          </a:ln>
        </p:spPr>
      </p:cxnSp>
      <p:sp>
        <p:nvSpPr>
          <p:cNvPr id="172" name="Google Shape;172;p30"/>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4</a:t>
            </a:r>
            <a:endParaRPr sz="4000">
              <a:solidFill>
                <a:schemeClr val="accent1"/>
              </a:solidFill>
            </a:endParaRPr>
          </a:p>
        </p:txBody>
      </p:sp>
      <p:sp>
        <p:nvSpPr>
          <p:cNvPr id="173" name="Google Shape;173;p30"/>
          <p:cNvSpPr txBox="1"/>
          <p:nvPr>
            <p:ph type="ctrTitle"/>
          </p:nvPr>
        </p:nvSpPr>
        <p:spPr>
          <a:xfrm>
            <a:off x="1600725" y="985225"/>
            <a:ext cx="3670200" cy="20541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0" lang="en" sz="1800">
                <a:latin typeface="Ubuntu Medium"/>
                <a:ea typeface="Ubuntu Medium"/>
                <a:cs typeface="Ubuntu Medium"/>
                <a:sym typeface="Ubuntu Medium"/>
              </a:rPr>
              <a:t>Failed Twitter Developer Account Application … Don’t Worry</a:t>
            </a:r>
            <a:endParaRPr b="0" sz="1800">
              <a:latin typeface="Ubuntu Medium"/>
              <a:ea typeface="Ubuntu Medium"/>
              <a:cs typeface="Ubuntu Medium"/>
              <a:sym typeface="Ubuntu Medium"/>
            </a:endParaRPr>
          </a:p>
        </p:txBody>
      </p:sp>
      <p:sp>
        <p:nvSpPr>
          <p:cNvPr id="174" name="Google Shape;174;p30"/>
          <p:cNvSpPr txBox="1"/>
          <p:nvPr>
            <p:ph idx="1" type="subTitle"/>
          </p:nvPr>
        </p:nvSpPr>
        <p:spPr>
          <a:xfrm>
            <a:off x="1600724" y="3058425"/>
            <a:ext cx="34893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There is an alternative path. In such a case please read this topic attentively to spare you a lot of time and frustration.</a:t>
            </a:r>
            <a:endParaRPr sz="1000">
              <a:solidFill>
                <a:schemeClr val="dk1"/>
              </a:solidFill>
            </a:endParaRPr>
          </a:p>
          <a:p>
            <a:pPr indent="0" lvl="0" marL="0" rtl="0" algn="l">
              <a:lnSpc>
                <a:spcPct val="115000"/>
              </a:lnSpc>
              <a:spcBef>
                <a:spcPts val="0"/>
              </a:spcBef>
              <a:spcAft>
                <a:spcPts val="0"/>
              </a:spcAft>
              <a:buNone/>
            </a:pPr>
            <a:r>
              <a:rPr lang="en" sz="1000" u="sng">
                <a:solidFill>
                  <a:schemeClr val="dk1"/>
                </a:solidFill>
                <a:hlinkClick r:id="rId3">
                  <a:extLst>
                    <a:ext uri="{A12FA001-AC4F-418D-AE19-62706E023703}">
                      <ahyp:hlinkClr val="tx"/>
                    </a:ext>
                  </a:extLst>
                </a:hlinkClick>
              </a:rPr>
              <a:t>Read this topic in full to understand exactly what should and shouldn't be done</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p:txBody>
      </p:sp>
      <p:pic>
        <p:nvPicPr>
          <p:cNvPr id="175" name="Google Shape;175;p30"/>
          <p:cNvPicPr preferRelativeResize="0"/>
          <p:nvPr/>
        </p:nvPicPr>
        <p:blipFill>
          <a:blip r:embed="rId4">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31"/>
          <p:cNvCxnSpPr/>
          <p:nvPr/>
        </p:nvCxnSpPr>
        <p:spPr>
          <a:xfrm>
            <a:off x="1836225" y="2435675"/>
            <a:ext cx="3489300" cy="0"/>
          </a:xfrm>
          <a:prstGeom prst="straightConnector1">
            <a:avLst/>
          </a:prstGeom>
          <a:noFill/>
          <a:ln cap="flat" cmpd="sng" w="9525">
            <a:solidFill>
              <a:schemeClr val="dk1"/>
            </a:solidFill>
            <a:prstDash val="solid"/>
            <a:round/>
            <a:headEnd len="med" w="med" type="none"/>
            <a:tailEnd len="med" w="med" type="none"/>
          </a:ln>
        </p:spPr>
      </p:cxnSp>
      <p:sp>
        <p:nvSpPr>
          <p:cNvPr id="182" name="Google Shape;182;p31"/>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5</a:t>
            </a:r>
            <a:endParaRPr sz="4000">
              <a:solidFill>
                <a:schemeClr val="accent1"/>
              </a:solidFill>
            </a:endParaRPr>
          </a:p>
        </p:txBody>
      </p:sp>
      <p:sp>
        <p:nvSpPr>
          <p:cNvPr id="183" name="Google Shape;183;p31"/>
          <p:cNvSpPr txBox="1"/>
          <p:nvPr>
            <p:ph type="ctrTitle"/>
          </p:nvPr>
        </p:nvSpPr>
        <p:spPr>
          <a:xfrm>
            <a:off x="1600723" y="375625"/>
            <a:ext cx="3302700" cy="20541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0" lang="en" sz="1800">
                <a:latin typeface="Ubuntu Medium"/>
                <a:ea typeface="Ubuntu Medium"/>
                <a:cs typeface="Ubuntu Medium"/>
                <a:sym typeface="Ubuntu Medium"/>
              </a:rPr>
              <a:t>Reading the tweets_json.txt</a:t>
            </a:r>
            <a:endParaRPr b="0" sz="1800">
              <a:latin typeface="Ubuntu Medium"/>
              <a:ea typeface="Ubuntu Medium"/>
              <a:cs typeface="Ubuntu Medium"/>
              <a:sym typeface="Ubuntu Medium"/>
            </a:endParaRPr>
          </a:p>
        </p:txBody>
      </p:sp>
      <p:sp>
        <p:nvSpPr>
          <p:cNvPr id="184" name="Google Shape;184;p31"/>
          <p:cNvSpPr txBox="1"/>
          <p:nvPr>
            <p:ph idx="1" type="subTitle"/>
          </p:nvPr>
        </p:nvSpPr>
        <p:spPr>
          <a:xfrm>
            <a:off x="1600725" y="2448825"/>
            <a:ext cx="37578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A common task that people struggle with. I do believe that learning about the underlying json library is really beneficial or your future self. Here you go with some helpful content and topic for this step in particular. </a:t>
            </a:r>
            <a:endParaRPr sz="1000">
              <a:solidFill>
                <a:schemeClr val="dk1"/>
              </a:solidFill>
            </a:endParaRPr>
          </a:p>
          <a:p>
            <a:pPr indent="-292100" lvl="0" marL="457200" rtl="0" algn="l">
              <a:lnSpc>
                <a:spcPct val="115000"/>
              </a:lnSpc>
              <a:spcBef>
                <a:spcPts val="0"/>
              </a:spcBef>
              <a:spcAft>
                <a:spcPts val="0"/>
              </a:spcAft>
              <a:buSzPts val="1000"/>
              <a:buChar char="●"/>
            </a:pPr>
            <a:r>
              <a:rPr lang="en" sz="1000" u="sng">
                <a:solidFill>
                  <a:schemeClr val="dk1"/>
                </a:solidFill>
                <a:hlinkClick r:id="rId3">
                  <a:extLst>
                    <a:ext uri="{A12FA001-AC4F-418D-AE19-62706E023703}">
                      <ahyp:hlinkClr val="tx"/>
                    </a:ext>
                  </a:extLst>
                </a:hlinkClick>
              </a:rPr>
              <a:t>How to use the json library in this task</a:t>
            </a:r>
            <a:endParaRPr sz="1000">
              <a:solidFill>
                <a:schemeClr val="dk1"/>
              </a:solidFill>
            </a:endParaRPr>
          </a:p>
          <a:p>
            <a:pPr indent="-292100" lvl="0" marL="457200" rtl="0" algn="l">
              <a:lnSpc>
                <a:spcPct val="115000"/>
              </a:lnSpc>
              <a:spcBef>
                <a:spcPts val="0"/>
              </a:spcBef>
              <a:spcAft>
                <a:spcPts val="0"/>
              </a:spcAft>
              <a:buSzPts val="1000"/>
              <a:buChar char="●"/>
            </a:pPr>
            <a:r>
              <a:rPr lang="en" sz="1000" u="sng">
                <a:solidFill>
                  <a:schemeClr val="dk1"/>
                </a:solidFill>
                <a:hlinkClick r:id="rId4">
                  <a:extLst>
                    <a:ext uri="{A12FA001-AC4F-418D-AE19-62706E023703}">
                      <ahyp:hlinkClr val="tx"/>
                    </a:ext>
                  </a:extLst>
                </a:hlinkClick>
              </a:rPr>
              <a:t>Topic 1 for managing the task </a:t>
            </a:r>
            <a:endParaRPr sz="1000">
              <a:solidFill>
                <a:schemeClr val="dk1"/>
              </a:solidFill>
            </a:endParaRPr>
          </a:p>
          <a:p>
            <a:pPr indent="-292100" lvl="0" marL="457200" rtl="0" algn="l">
              <a:lnSpc>
                <a:spcPct val="115000"/>
              </a:lnSpc>
              <a:spcBef>
                <a:spcPts val="0"/>
              </a:spcBef>
              <a:spcAft>
                <a:spcPts val="0"/>
              </a:spcAft>
              <a:buSzPts val="1000"/>
              <a:buFont typeface="Arial"/>
              <a:buChar char="●"/>
            </a:pPr>
            <a:r>
              <a:rPr lang="en" sz="1000" u="sng">
                <a:solidFill>
                  <a:schemeClr val="dk1"/>
                </a:solidFill>
                <a:hlinkClick r:id="rId5">
                  <a:extLst>
                    <a:ext uri="{A12FA001-AC4F-418D-AE19-62706E023703}">
                      <ahyp:hlinkClr val="tx"/>
                    </a:ext>
                  </a:extLst>
                </a:hlinkClick>
              </a:rPr>
              <a:t>Topic 2 for the same task - Don't use readlines method </a:t>
            </a:r>
            <a:endParaRPr sz="1000">
              <a:solidFill>
                <a:schemeClr val="dk1"/>
              </a:solidFill>
            </a:endParaRPr>
          </a:p>
        </p:txBody>
      </p:sp>
      <p:pic>
        <p:nvPicPr>
          <p:cNvPr id="185" name="Google Shape;185;p31"/>
          <p:cNvPicPr preferRelativeResize="0"/>
          <p:nvPr/>
        </p:nvPicPr>
        <p:blipFill>
          <a:blip r:embed="rId6">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32"/>
          <p:cNvCxnSpPr/>
          <p:nvPr/>
        </p:nvCxnSpPr>
        <p:spPr>
          <a:xfrm>
            <a:off x="1836225" y="2435675"/>
            <a:ext cx="3489300" cy="0"/>
          </a:xfrm>
          <a:prstGeom prst="straightConnector1">
            <a:avLst/>
          </a:prstGeom>
          <a:noFill/>
          <a:ln cap="flat" cmpd="sng" w="9525">
            <a:solidFill>
              <a:schemeClr val="dk1"/>
            </a:solidFill>
            <a:prstDash val="solid"/>
            <a:round/>
            <a:headEnd len="med" w="med" type="none"/>
            <a:tailEnd len="med" w="med" type="none"/>
          </a:ln>
        </p:spPr>
      </p:cxnSp>
      <p:sp>
        <p:nvSpPr>
          <p:cNvPr id="192" name="Google Shape;192;p32"/>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6</a:t>
            </a:r>
            <a:endParaRPr sz="4000">
              <a:solidFill>
                <a:schemeClr val="accent1"/>
              </a:solidFill>
            </a:endParaRPr>
          </a:p>
        </p:txBody>
      </p:sp>
      <p:sp>
        <p:nvSpPr>
          <p:cNvPr id="193" name="Google Shape;193;p32"/>
          <p:cNvSpPr txBox="1"/>
          <p:nvPr>
            <p:ph type="ctrTitle"/>
          </p:nvPr>
        </p:nvSpPr>
        <p:spPr>
          <a:xfrm>
            <a:off x="1600723" y="375625"/>
            <a:ext cx="3302700" cy="2054100"/>
          </a:xfrm>
          <a:prstGeom prst="rect">
            <a:avLst/>
          </a:prstGeom>
        </p:spPr>
        <p:txBody>
          <a:bodyPr anchorCtr="0" anchor="b" bIns="91425" lIns="91425" spcFirstLastPara="1" rIns="91425" wrap="square" tIns="91425">
            <a:noAutofit/>
          </a:bodyPr>
          <a:lstStyle/>
          <a:p>
            <a:pPr indent="0" lvl="0" marL="0" rtl="0" algn="l">
              <a:lnSpc>
                <a:spcPct val="115000"/>
              </a:lnSpc>
              <a:spcBef>
                <a:spcPts val="2000"/>
              </a:spcBef>
              <a:spcAft>
                <a:spcPts val="600"/>
              </a:spcAft>
              <a:buNone/>
            </a:pPr>
            <a:r>
              <a:rPr b="0" lang="en" sz="1800">
                <a:latin typeface="Ubuntu Medium"/>
                <a:ea typeface="Ubuntu Medium"/>
                <a:cs typeface="Ubuntu Medium"/>
                <a:sym typeface="Ubuntu Medium"/>
              </a:rPr>
              <a:t>Don’t forget to Copy your data before Cleaning</a:t>
            </a:r>
            <a:endParaRPr b="0" sz="1800">
              <a:latin typeface="Ubuntu Medium"/>
              <a:ea typeface="Ubuntu Medium"/>
              <a:cs typeface="Ubuntu Medium"/>
              <a:sym typeface="Ubuntu Medium"/>
            </a:endParaRPr>
          </a:p>
        </p:txBody>
      </p:sp>
      <p:sp>
        <p:nvSpPr>
          <p:cNvPr id="194" name="Google Shape;194;p32"/>
          <p:cNvSpPr txBox="1"/>
          <p:nvPr>
            <p:ph idx="1" type="subTitle"/>
          </p:nvPr>
        </p:nvSpPr>
        <p:spPr>
          <a:xfrm>
            <a:off x="1600725" y="2448825"/>
            <a:ext cx="37578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After gathering and assessment steps, please don’t forget to COPY your data before embarking on the cleaning. Every time things go wrong, you will need to return to this step to reset your data while preserving its original status</a:t>
            </a:r>
            <a:endParaRPr sz="1000">
              <a:solidFill>
                <a:schemeClr val="dk1"/>
              </a:solidFill>
            </a:endParaRPr>
          </a:p>
        </p:txBody>
      </p:sp>
      <p:pic>
        <p:nvPicPr>
          <p:cNvPr id="195" name="Google Shape;195;p32"/>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33"/>
          <p:cNvCxnSpPr/>
          <p:nvPr/>
        </p:nvCxnSpPr>
        <p:spPr>
          <a:xfrm>
            <a:off x="1836225" y="2969075"/>
            <a:ext cx="3489300" cy="0"/>
          </a:xfrm>
          <a:prstGeom prst="straightConnector1">
            <a:avLst/>
          </a:prstGeom>
          <a:noFill/>
          <a:ln cap="flat" cmpd="sng" w="9525">
            <a:solidFill>
              <a:schemeClr val="dk1"/>
            </a:solidFill>
            <a:prstDash val="solid"/>
            <a:round/>
            <a:headEnd len="med" w="med" type="none"/>
            <a:tailEnd len="med" w="med" type="none"/>
          </a:ln>
        </p:spPr>
      </p:cxnSp>
      <p:sp>
        <p:nvSpPr>
          <p:cNvPr id="202" name="Google Shape;202;p33"/>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7</a:t>
            </a:r>
            <a:endParaRPr sz="4000">
              <a:solidFill>
                <a:schemeClr val="accent1"/>
              </a:solidFill>
            </a:endParaRPr>
          </a:p>
        </p:txBody>
      </p:sp>
      <p:sp>
        <p:nvSpPr>
          <p:cNvPr id="203" name="Google Shape;203;p33"/>
          <p:cNvSpPr txBox="1"/>
          <p:nvPr>
            <p:ph type="ctrTitle"/>
          </p:nvPr>
        </p:nvSpPr>
        <p:spPr>
          <a:xfrm>
            <a:off x="1600723" y="909025"/>
            <a:ext cx="3302700" cy="2054100"/>
          </a:xfrm>
          <a:prstGeom prst="rect">
            <a:avLst/>
          </a:prstGeom>
        </p:spPr>
        <p:txBody>
          <a:bodyPr anchorCtr="0" anchor="b" bIns="91425" lIns="91425" spcFirstLastPara="1" rIns="91425" wrap="square" tIns="91425">
            <a:noAutofit/>
          </a:bodyPr>
          <a:lstStyle/>
          <a:p>
            <a:pPr indent="0" lvl="0" marL="0" rtl="0" algn="l">
              <a:lnSpc>
                <a:spcPct val="100000"/>
              </a:lnSpc>
              <a:spcBef>
                <a:spcPts val="2000"/>
              </a:spcBef>
              <a:spcAft>
                <a:spcPts val="600"/>
              </a:spcAft>
              <a:buNone/>
            </a:pPr>
            <a:r>
              <a:rPr b="0" lang="en" sz="1800">
                <a:latin typeface="Ubuntu Medium"/>
                <a:ea typeface="Ubuntu Medium"/>
                <a:cs typeface="Ubuntu Medium"/>
                <a:sym typeface="Ubuntu Medium"/>
              </a:rPr>
              <a:t>Searching the Community Question Hub</a:t>
            </a:r>
            <a:endParaRPr b="0" sz="1800">
              <a:latin typeface="Ubuntu Medium"/>
              <a:ea typeface="Ubuntu Medium"/>
              <a:cs typeface="Ubuntu Medium"/>
              <a:sym typeface="Ubuntu Medium"/>
            </a:endParaRPr>
          </a:p>
        </p:txBody>
      </p:sp>
      <p:sp>
        <p:nvSpPr>
          <p:cNvPr id="204" name="Google Shape;204;p33"/>
          <p:cNvSpPr txBox="1"/>
          <p:nvPr>
            <p:ph idx="1" type="subTitle"/>
          </p:nvPr>
        </p:nvSpPr>
        <p:spPr>
          <a:xfrm>
            <a:off x="1600725" y="2982225"/>
            <a:ext cx="37578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6"/>
              </a:buClr>
              <a:buSzPts val="1100"/>
              <a:buFont typeface="Arial"/>
              <a:buNone/>
            </a:pPr>
            <a:r>
              <a:rPr lang="en" sz="1000">
                <a:solidFill>
                  <a:schemeClr val="dk1"/>
                </a:solidFill>
              </a:rPr>
              <a:t>Most of the questions that may jump into your mind,  have been answered in the question hub with varying depths. Searching the questions by column name or dataset name will surprise you.</a:t>
            </a:r>
            <a:endParaRPr sz="1000">
              <a:solidFill>
                <a:schemeClr val="dk1"/>
              </a:solidFill>
            </a:endParaRPr>
          </a:p>
        </p:txBody>
      </p:sp>
      <p:pic>
        <p:nvPicPr>
          <p:cNvPr id="205" name="Google Shape;205;p33"/>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p:nvPr/>
        </p:nvSpPr>
        <p:spPr>
          <a:xfrm>
            <a:off x="5331300" y="1961425"/>
            <a:ext cx="2232600" cy="2232600"/>
          </a:xfrm>
          <a:prstGeom prst="snip2DiagRect">
            <a:avLst>
              <a:gd fmla="val 0" name="adj1"/>
              <a:gd fmla="val 16667"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34"/>
          <p:cNvCxnSpPr/>
          <p:nvPr/>
        </p:nvCxnSpPr>
        <p:spPr>
          <a:xfrm>
            <a:off x="1836225" y="2969075"/>
            <a:ext cx="3489300" cy="0"/>
          </a:xfrm>
          <a:prstGeom prst="straightConnector1">
            <a:avLst/>
          </a:prstGeom>
          <a:noFill/>
          <a:ln cap="flat" cmpd="sng" w="9525">
            <a:solidFill>
              <a:schemeClr val="dk1"/>
            </a:solidFill>
            <a:prstDash val="solid"/>
            <a:round/>
            <a:headEnd len="med" w="med" type="none"/>
            <a:tailEnd len="med" w="med" type="none"/>
          </a:ln>
        </p:spPr>
      </p:cxnSp>
      <p:sp>
        <p:nvSpPr>
          <p:cNvPr id="212" name="Google Shape;212;p34"/>
          <p:cNvSpPr txBox="1"/>
          <p:nvPr>
            <p:ph idx="2" type="ctrTitle"/>
          </p:nvPr>
        </p:nvSpPr>
        <p:spPr>
          <a:xfrm>
            <a:off x="5706002" y="2345575"/>
            <a:ext cx="1483200" cy="946200"/>
          </a:xfrm>
          <a:prstGeom prst="rect">
            <a:avLst/>
          </a:prstGeom>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lang="en" sz="4000">
                <a:solidFill>
                  <a:schemeClr val="accent1"/>
                </a:solidFill>
              </a:rPr>
              <a:t>Tip 8</a:t>
            </a:r>
            <a:endParaRPr sz="4000">
              <a:solidFill>
                <a:schemeClr val="accent1"/>
              </a:solidFill>
            </a:endParaRPr>
          </a:p>
        </p:txBody>
      </p:sp>
      <p:sp>
        <p:nvSpPr>
          <p:cNvPr id="213" name="Google Shape;213;p34"/>
          <p:cNvSpPr txBox="1"/>
          <p:nvPr>
            <p:ph type="ctrTitle"/>
          </p:nvPr>
        </p:nvSpPr>
        <p:spPr>
          <a:xfrm>
            <a:off x="1600723" y="909025"/>
            <a:ext cx="3302700" cy="2054100"/>
          </a:xfrm>
          <a:prstGeom prst="rect">
            <a:avLst/>
          </a:prstGeom>
        </p:spPr>
        <p:txBody>
          <a:bodyPr anchorCtr="0" anchor="b" bIns="91425" lIns="91425" spcFirstLastPara="1" rIns="91425" wrap="square" tIns="91425">
            <a:noAutofit/>
          </a:bodyPr>
          <a:lstStyle/>
          <a:p>
            <a:pPr indent="0" lvl="0" marL="0" rtl="0" algn="l">
              <a:lnSpc>
                <a:spcPct val="100000"/>
              </a:lnSpc>
              <a:spcBef>
                <a:spcPts val="2000"/>
              </a:spcBef>
              <a:spcAft>
                <a:spcPts val="600"/>
              </a:spcAft>
              <a:buNone/>
            </a:pPr>
            <a:r>
              <a:rPr b="0" lang="en" sz="1800">
                <a:latin typeface="Ubuntu Medium"/>
                <a:ea typeface="Ubuntu Medium"/>
                <a:cs typeface="Ubuntu Medium"/>
                <a:sym typeface="Ubuntu Medium"/>
              </a:rPr>
              <a:t>Data Wrangling is Iterative</a:t>
            </a:r>
            <a:endParaRPr b="0" sz="1800">
              <a:latin typeface="Ubuntu Medium"/>
              <a:ea typeface="Ubuntu Medium"/>
              <a:cs typeface="Ubuntu Medium"/>
              <a:sym typeface="Ubuntu Medium"/>
            </a:endParaRPr>
          </a:p>
        </p:txBody>
      </p:sp>
      <p:sp>
        <p:nvSpPr>
          <p:cNvPr id="214" name="Google Shape;214;p34"/>
          <p:cNvSpPr txBox="1"/>
          <p:nvPr>
            <p:ph idx="1" type="subTitle"/>
          </p:nvPr>
        </p:nvSpPr>
        <p:spPr>
          <a:xfrm>
            <a:off x="1600725" y="2982225"/>
            <a:ext cx="3757800" cy="17844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During the project, you will most likely need to go back to previous steps and do it again as you gain more knowledge about the data and its attributes. That’s common and encouraged practice. Every time you get an undesirable result, you will need to reset your data.</a:t>
            </a:r>
            <a:endParaRPr sz="1000">
              <a:solidFill>
                <a:schemeClr val="dk1"/>
              </a:solidFill>
            </a:endParaRPr>
          </a:p>
        </p:txBody>
      </p:sp>
      <p:pic>
        <p:nvPicPr>
          <p:cNvPr id="215" name="Google Shape;215;p34"/>
          <p:cNvPicPr preferRelativeResize="0"/>
          <p:nvPr/>
        </p:nvPicPr>
        <p:blipFill>
          <a:blip r:embed="rId3">
            <a:alphaModFix/>
          </a:blip>
          <a:stretch>
            <a:fillRect/>
          </a:stretch>
        </p:blipFill>
        <p:spPr>
          <a:xfrm>
            <a:off x="4074600" y="396224"/>
            <a:ext cx="3489299" cy="4281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gfwd - Slides">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