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6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4AE702-22FA-4036-AB46-1B603C80D35E}" v="3" dt="2024-03-14T03:16:13.605"/>
    <p1510:client id="{EF4FA15C-C2C8-4A6C-9EFF-376747C3139A}" v="183" dt="2024-03-14T03:22:39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8A5CFF-2999-4017-A4D7-CDAE87ECD77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104C23D-3F45-41E1-A35C-53E4588F14C3}">
      <dgm:prSet/>
      <dgm:spPr/>
      <dgm:t>
        <a:bodyPr/>
        <a:lstStyle/>
        <a:p>
          <a:pPr>
            <a:defRPr cap="all"/>
          </a:pPr>
          <a:r>
            <a:rPr lang="en-US" dirty="0"/>
            <a:t>Online Voting System project</a:t>
          </a:r>
        </a:p>
      </dgm:t>
    </dgm:pt>
    <dgm:pt modelId="{7EE75FD4-5069-4FAE-B565-4A86A3F37A08}" type="parTrans" cxnId="{8485B108-F7CB-4883-AC78-008D4F6653B4}">
      <dgm:prSet/>
      <dgm:spPr/>
      <dgm:t>
        <a:bodyPr/>
        <a:lstStyle/>
        <a:p>
          <a:endParaRPr lang="en-US"/>
        </a:p>
      </dgm:t>
    </dgm:pt>
    <dgm:pt modelId="{3CDCE28C-8E78-4B77-AAD8-285A381DEBFE}" type="sibTrans" cxnId="{8485B108-F7CB-4883-AC78-008D4F6653B4}">
      <dgm:prSet/>
      <dgm:spPr/>
      <dgm:t>
        <a:bodyPr/>
        <a:lstStyle/>
        <a:p>
          <a:endParaRPr lang="en-US"/>
        </a:p>
      </dgm:t>
    </dgm:pt>
    <dgm:pt modelId="{CCFE9643-DBD8-4CA4-8DFD-11F56384F606}">
      <dgm:prSet/>
      <dgm:spPr/>
      <dgm:t>
        <a:bodyPr/>
        <a:lstStyle/>
        <a:p>
          <a:pPr>
            <a:defRPr cap="all"/>
          </a:pPr>
          <a:r>
            <a:rPr lang="en-US" dirty="0"/>
            <a:t>Importance of ensuring electoral integrity in the digital age</a:t>
          </a:r>
        </a:p>
      </dgm:t>
    </dgm:pt>
    <dgm:pt modelId="{F187F21A-1CA8-43D4-B0CC-614A4A456F1A}" type="parTrans" cxnId="{586F3697-D744-41CD-BF2B-951554B31E70}">
      <dgm:prSet/>
      <dgm:spPr/>
      <dgm:t>
        <a:bodyPr/>
        <a:lstStyle/>
        <a:p>
          <a:endParaRPr lang="en-US"/>
        </a:p>
      </dgm:t>
    </dgm:pt>
    <dgm:pt modelId="{C51D9A8C-D593-4980-8D8C-16C08505D514}" type="sibTrans" cxnId="{586F3697-D744-41CD-BF2B-951554B31E70}">
      <dgm:prSet/>
      <dgm:spPr/>
      <dgm:t>
        <a:bodyPr/>
        <a:lstStyle/>
        <a:p>
          <a:endParaRPr lang="en-US"/>
        </a:p>
      </dgm:t>
    </dgm:pt>
    <dgm:pt modelId="{A6A4539D-7B57-4226-A065-8EACF7645ED3}">
      <dgm:prSet/>
      <dgm:spPr/>
      <dgm:t>
        <a:bodyPr/>
        <a:lstStyle/>
        <a:p>
          <a:pPr>
            <a:defRPr cap="all"/>
          </a:pPr>
          <a:r>
            <a:rPr lang="en-US"/>
            <a:t>Introduction to the concept of online voting and its potential benefits</a:t>
          </a:r>
        </a:p>
      </dgm:t>
    </dgm:pt>
    <dgm:pt modelId="{D6167A20-DE27-465D-BC1F-06D97416F06A}" type="parTrans" cxnId="{638637AB-9A7D-4FD5-904E-4221C6194CD8}">
      <dgm:prSet/>
      <dgm:spPr/>
      <dgm:t>
        <a:bodyPr/>
        <a:lstStyle/>
        <a:p>
          <a:endParaRPr lang="en-US"/>
        </a:p>
      </dgm:t>
    </dgm:pt>
    <dgm:pt modelId="{F8084811-AB0D-4209-BC46-71F0F6CE4599}" type="sibTrans" cxnId="{638637AB-9A7D-4FD5-904E-4221C6194CD8}">
      <dgm:prSet/>
      <dgm:spPr/>
      <dgm:t>
        <a:bodyPr/>
        <a:lstStyle/>
        <a:p>
          <a:endParaRPr lang="en-US"/>
        </a:p>
      </dgm:t>
    </dgm:pt>
    <dgm:pt modelId="{F8752982-92B0-45FB-A3BD-1794F8A29E80}" type="pres">
      <dgm:prSet presAssocID="{3B8A5CFF-2999-4017-A4D7-CDAE87ECD77A}" presName="root" presStyleCnt="0">
        <dgm:presLayoutVars>
          <dgm:dir/>
          <dgm:resizeHandles val="exact"/>
        </dgm:presLayoutVars>
      </dgm:prSet>
      <dgm:spPr/>
    </dgm:pt>
    <dgm:pt modelId="{EC9BCB48-91DE-4F7D-88E8-02AEA59B90E1}" type="pres">
      <dgm:prSet presAssocID="{F104C23D-3F45-41E1-A35C-53E4588F14C3}" presName="compNode" presStyleCnt="0"/>
      <dgm:spPr/>
    </dgm:pt>
    <dgm:pt modelId="{347CC92A-D094-4202-BAE9-09993D5D1141}" type="pres">
      <dgm:prSet presAssocID="{F104C23D-3F45-41E1-A35C-53E4588F14C3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0DC5163-065A-4605-95B9-7D7D4D13D707}" type="pres">
      <dgm:prSet presAssocID="{F104C23D-3F45-41E1-A35C-53E4588F14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7643BEE2-BF55-49F2-8CA2-2E53B84BC7D0}" type="pres">
      <dgm:prSet presAssocID="{F104C23D-3F45-41E1-A35C-53E4588F14C3}" presName="spaceRect" presStyleCnt="0"/>
      <dgm:spPr/>
    </dgm:pt>
    <dgm:pt modelId="{3BE2593E-2EEF-425B-9144-2ADF5101FA40}" type="pres">
      <dgm:prSet presAssocID="{F104C23D-3F45-41E1-A35C-53E4588F14C3}" presName="textRect" presStyleLbl="revTx" presStyleIdx="0" presStyleCnt="3">
        <dgm:presLayoutVars>
          <dgm:chMax val="1"/>
          <dgm:chPref val="1"/>
        </dgm:presLayoutVars>
      </dgm:prSet>
      <dgm:spPr/>
    </dgm:pt>
    <dgm:pt modelId="{4FAA22EC-9F02-40F1-801E-4AEB0BECCE77}" type="pres">
      <dgm:prSet presAssocID="{3CDCE28C-8E78-4B77-AAD8-285A381DEBFE}" presName="sibTrans" presStyleCnt="0"/>
      <dgm:spPr/>
    </dgm:pt>
    <dgm:pt modelId="{E87EEE63-F5B4-4757-B855-C9494D5411EF}" type="pres">
      <dgm:prSet presAssocID="{CCFE9643-DBD8-4CA4-8DFD-11F56384F606}" presName="compNode" presStyleCnt="0"/>
      <dgm:spPr/>
    </dgm:pt>
    <dgm:pt modelId="{C481F1D5-6C7C-4004-9424-547D2B4C1A9E}" type="pres">
      <dgm:prSet presAssocID="{CCFE9643-DBD8-4CA4-8DFD-11F56384F60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B39542D-3854-4E9A-90DB-6B74906FA590}" type="pres">
      <dgm:prSet presAssocID="{CCFE9643-DBD8-4CA4-8DFD-11F56384F60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190A9AF-DE25-453B-862F-E81858C87BD8}" type="pres">
      <dgm:prSet presAssocID="{CCFE9643-DBD8-4CA4-8DFD-11F56384F606}" presName="spaceRect" presStyleCnt="0"/>
      <dgm:spPr/>
    </dgm:pt>
    <dgm:pt modelId="{DF0E65B9-BFBA-459F-8731-0B78A226761A}" type="pres">
      <dgm:prSet presAssocID="{CCFE9643-DBD8-4CA4-8DFD-11F56384F606}" presName="textRect" presStyleLbl="revTx" presStyleIdx="1" presStyleCnt="3">
        <dgm:presLayoutVars>
          <dgm:chMax val="1"/>
          <dgm:chPref val="1"/>
        </dgm:presLayoutVars>
      </dgm:prSet>
      <dgm:spPr/>
    </dgm:pt>
    <dgm:pt modelId="{EE4B39A5-DE09-4DE8-AC9E-0655CDCF8F23}" type="pres">
      <dgm:prSet presAssocID="{C51D9A8C-D593-4980-8D8C-16C08505D514}" presName="sibTrans" presStyleCnt="0"/>
      <dgm:spPr/>
    </dgm:pt>
    <dgm:pt modelId="{1D679BE3-60DC-46DC-9419-A5BFE1A31DC9}" type="pres">
      <dgm:prSet presAssocID="{A6A4539D-7B57-4226-A065-8EACF7645ED3}" presName="compNode" presStyleCnt="0"/>
      <dgm:spPr/>
    </dgm:pt>
    <dgm:pt modelId="{FB1F287A-ACFA-402C-9D8F-71942FF67003}" type="pres">
      <dgm:prSet presAssocID="{A6A4539D-7B57-4226-A065-8EACF7645ED3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7AF3D18-8885-467D-8CFD-D0F1C5934D37}" type="pres">
      <dgm:prSet presAssocID="{A6A4539D-7B57-4226-A065-8EACF7645ED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9096118-79D4-402E-A30F-DE6E4352C030}" type="pres">
      <dgm:prSet presAssocID="{A6A4539D-7B57-4226-A065-8EACF7645ED3}" presName="spaceRect" presStyleCnt="0"/>
      <dgm:spPr/>
    </dgm:pt>
    <dgm:pt modelId="{AE345F4D-ED80-4010-9964-C154CB11ADD7}" type="pres">
      <dgm:prSet presAssocID="{A6A4539D-7B57-4226-A065-8EACF7645ED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2804602-76E2-424C-9F2C-FCA709ECE4B2}" type="presOf" srcId="{A6A4539D-7B57-4226-A065-8EACF7645ED3}" destId="{AE345F4D-ED80-4010-9964-C154CB11ADD7}" srcOrd="0" destOrd="0" presId="urn:microsoft.com/office/officeart/2018/5/layout/IconLeafLabelList"/>
    <dgm:cxn modelId="{8485B108-F7CB-4883-AC78-008D4F6653B4}" srcId="{3B8A5CFF-2999-4017-A4D7-CDAE87ECD77A}" destId="{F104C23D-3F45-41E1-A35C-53E4588F14C3}" srcOrd="0" destOrd="0" parTransId="{7EE75FD4-5069-4FAE-B565-4A86A3F37A08}" sibTransId="{3CDCE28C-8E78-4B77-AAD8-285A381DEBFE}"/>
    <dgm:cxn modelId="{6C2DA726-0D90-4846-9A26-FA2E252816D2}" type="presOf" srcId="{CCFE9643-DBD8-4CA4-8DFD-11F56384F606}" destId="{DF0E65B9-BFBA-459F-8731-0B78A226761A}" srcOrd="0" destOrd="0" presId="urn:microsoft.com/office/officeart/2018/5/layout/IconLeafLabelList"/>
    <dgm:cxn modelId="{B581AA66-96DB-4E42-8BF9-35756F97F9F1}" type="presOf" srcId="{3B8A5CFF-2999-4017-A4D7-CDAE87ECD77A}" destId="{F8752982-92B0-45FB-A3BD-1794F8A29E80}" srcOrd="0" destOrd="0" presId="urn:microsoft.com/office/officeart/2018/5/layout/IconLeafLabelList"/>
    <dgm:cxn modelId="{586F3697-D744-41CD-BF2B-951554B31E70}" srcId="{3B8A5CFF-2999-4017-A4D7-CDAE87ECD77A}" destId="{CCFE9643-DBD8-4CA4-8DFD-11F56384F606}" srcOrd="1" destOrd="0" parTransId="{F187F21A-1CA8-43D4-B0CC-614A4A456F1A}" sibTransId="{C51D9A8C-D593-4980-8D8C-16C08505D514}"/>
    <dgm:cxn modelId="{638637AB-9A7D-4FD5-904E-4221C6194CD8}" srcId="{3B8A5CFF-2999-4017-A4D7-CDAE87ECD77A}" destId="{A6A4539D-7B57-4226-A065-8EACF7645ED3}" srcOrd="2" destOrd="0" parTransId="{D6167A20-DE27-465D-BC1F-06D97416F06A}" sibTransId="{F8084811-AB0D-4209-BC46-71F0F6CE4599}"/>
    <dgm:cxn modelId="{F7977FCC-DA84-4971-ADF3-C7C3E74ACAFA}" type="presOf" srcId="{F104C23D-3F45-41E1-A35C-53E4588F14C3}" destId="{3BE2593E-2EEF-425B-9144-2ADF5101FA40}" srcOrd="0" destOrd="0" presId="urn:microsoft.com/office/officeart/2018/5/layout/IconLeafLabelList"/>
    <dgm:cxn modelId="{9A219DBD-F54F-485E-9549-CF73AD660C6B}" type="presParOf" srcId="{F8752982-92B0-45FB-A3BD-1794F8A29E80}" destId="{EC9BCB48-91DE-4F7D-88E8-02AEA59B90E1}" srcOrd="0" destOrd="0" presId="urn:microsoft.com/office/officeart/2018/5/layout/IconLeafLabelList"/>
    <dgm:cxn modelId="{453431BA-F260-4B62-A04F-AD5F3E086107}" type="presParOf" srcId="{EC9BCB48-91DE-4F7D-88E8-02AEA59B90E1}" destId="{347CC92A-D094-4202-BAE9-09993D5D1141}" srcOrd="0" destOrd="0" presId="urn:microsoft.com/office/officeart/2018/5/layout/IconLeafLabelList"/>
    <dgm:cxn modelId="{43B0A155-57A5-4C7B-B0D2-37B58AF7CE8D}" type="presParOf" srcId="{EC9BCB48-91DE-4F7D-88E8-02AEA59B90E1}" destId="{20DC5163-065A-4605-95B9-7D7D4D13D707}" srcOrd="1" destOrd="0" presId="urn:microsoft.com/office/officeart/2018/5/layout/IconLeafLabelList"/>
    <dgm:cxn modelId="{8FE9947D-84A1-4763-BC43-0CCAC0578A31}" type="presParOf" srcId="{EC9BCB48-91DE-4F7D-88E8-02AEA59B90E1}" destId="{7643BEE2-BF55-49F2-8CA2-2E53B84BC7D0}" srcOrd="2" destOrd="0" presId="urn:microsoft.com/office/officeart/2018/5/layout/IconLeafLabelList"/>
    <dgm:cxn modelId="{CE1F0AD2-DAE1-4E1E-BE18-CE153CE880C1}" type="presParOf" srcId="{EC9BCB48-91DE-4F7D-88E8-02AEA59B90E1}" destId="{3BE2593E-2EEF-425B-9144-2ADF5101FA40}" srcOrd="3" destOrd="0" presId="urn:microsoft.com/office/officeart/2018/5/layout/IconLeafLabelList"/>
    <dgm:cxn modelId="{B2B80422-330C-4C51-8915-236F1BBDACE7}" type="presParOf" srcId="{F8752982-92B0-45FB-A3BD-1794F8A29E80}" destId="{4FAA22EC-9F02-40F1-801E-4AEB0BECCE77}" srcOrd="1" destOrd="0" presId="urn:microsoft.com/office/officeart/2018/5/layout/IconLeafLabelList"/>
    <dgm:cxn modelId="{2B05FB62-DC1F-41B3-98E0-FCAD4E59F2D7}" type="presParOf" srcId="{F8752982-92B0-45FB-A3BD-1794F8A29E80}" destId="{E87EEE63-F5B4-4757-B855-C9494D5411EF}" srcOrd="2" destOrd="0" presId="urn:microsoft.com/office/officeart/2018/5/layout/IconLeafLabelList"/>
    <dgm:cxn modelId="{28B2C005-1689-4DA3-924B-8D8647DD5E94}" type="presParOf" srcId="{E87EEE63-F5B4-4757-B855-C9494D5411EF}" destId="{C481F1D5-6C7C-4004-9424-547D2B4C1A9E}" srcOrd="0" destOrd="0" presId="urn:microsoft.com/office/officeart/2018/5/layout/IconLeafLabelList"/>
    <dgm:cxn modelId="{7650DFA4-7413-45C0-BE0E-26562C75A8B9}" type="presParOf" srcId="{E87EEE63-F5B4-4757-B855-C9494D5411EF}" destId="{8B39542D-3854-4E9A-90DB-6B74906FA590}" srcOrd="1" destOrd="0" presId="urn:microsoft.com/office/officeart/2018/5/layout/IconLeafLabelList"/>
    <dgm:cxn modelId="{D3B3B4DA-2CF3-41BD-8D0B-26C55EF3E494}" type="presParOf" srcId="{E87EEE63-F5B4-4757-B855-C9494D5411EF}" destId="{1190A9AF-DE25-453B-862F-E81858C87BD8}" srcOrd="2" destOrd="0" presId="urn:microsoft.com/office/officeart/2018/5/layout/IconLeafLabelList"/>
    <dgm:cxn modelId="{368C9EE1-BBCF-4028-8741-D8BE3A13BB1B}" type="presParOf" srcId="{E87EEE63-F5B4-4757-B855-C9494D5411EF}" destId="{DF0E65B9-BFBA-459F-8731-0B78A226761A}" srcOrd="3" destOrd="0" presId="urn:microsoft.com/office/officeart/2018/5/layout/IconLeafLabelList"/>
    <dgm:cxn modelId="{B84D8E5D-297C-4890-A7BA-DF97D8F58493}" type="presParOf" srcId="{F8752982-92B0-45FB-A3BD-1794F8A29E80}" destId="{EE4B39A5-DE09-4DE8-AC9E-0655CDCF8F23}" srcOrd="3" destOrd="0" presId="urn:microsoft.com/office/officeart/2018/5/layout/IconLeafLabelList"/>
    <dgm:cxn modelId="{37FF92F7-DB49-4706-9EAE-5196B84F4A58}" type="presParOf" srcId="{F8752982-92B0-45FB-A3BD-1794F8A29E80}" destId="{1D679BE3-60DC-46DC-9419-A5BFE1A31DC9}" srcOrd="4" destOrd="0" presId="urn:microsoft.com/office/officeart/2018/5/layout/IconLeafLabelList"/>
    <dgm:cxn modelId="{023F17CB-F54A-4793-8D03-61431D3E98CB}" type="presParOf" srcId="{1D679BE3-60DC-46DC-9419-A5BFE1A31DC9}" destId="{FB1F287A-ACFA-402C-9D8F-71942FF67003}" srcOrd="0" destOrd="0" presId="urn:microsoft.com/office/officeart/2018/5/layout/IconLeafLabelList"/>
    <dgm:cxn modelId="{C2E99858-A39E-4B36-88F2-ECE6BCFE24E8}" type="presParOf" srcId="{1D679BE3-60DC-46DC-9419-A5BFE1A31DC9}" destId="{67AF3D18-8885-467D-8CFD-D0F1C5934D37}" srcOrd="1" destOrd="0" presId="urn:microsoft.com/office/officeart/2018/5/layout/IconLeafLabelList"/>
    <dgm:cxn modelId="{0502AA3B-CA8F-4502-8EB8-04882BE4C780}" type="presParOf" srcId="{1D679BE3-60DC-46DC-9419-A5BFE1A31DC9}" destId="{D9096118-79D4-402E-A30F-DE6E4352C030}" srcOrd="2" destOrd="0" presId="urn:microsoft.com/office/officeart/2018/5/layout/IconLeafLabelList"/>
    <dgm:cxn modelId="{96D18D23-2E4B-4785-B37D-05FC7E77CD36}" type="presParOf" srcId="{1D679BE3-60DC-46DC-9419-A5BFE1A31DC9}" destId="{AE345F4D-ED80-4010-9964-C154CB11ADD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9E6F95-0085-49D5-98E4-C2DA957853A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445DDA1-F651-44D8-9B2D-864BF2E578D3}">
      <dgm:prSet/>
      <dgm:spPr/>
      <dgm:t>
        <a:bodyPr/>
        <a:lstStyle/>
        <a:p>
          <a:r>
            <a:rPr lang="en-US" dirty="0"/>
            <a:t>Common issues in traditional voting systems such as poll booth capturing, ballot stuffing, </a:t>
          </a:r>
          <a:r>
            <a:rPr lang="en-US" dirty="0" err="1"/>
            <a:t>etc</a:t>
          </a:r>
          <a:endParaRPr lang="en-US" dirty="0"/>
        </a:p>
      </dgm:t>
    </dgm:pt>
    <dgm:pt modelId="{D029A7D9-C326-4775-9059-E31AE36CE77F}" type="parTrans" cxnId="{82AB71EA-DAEC-435A-8EF2-DCABD36D3508}">
      <dgm:prSet/>
      <dgm:spPr/>
      <dgm:t>
        <a:bodyPr/>
        <a:lstStyle/>
        <a:p>
          <a:endParaRPr lang="en-US"/>
        </a:p>
      </dgm:t>
    </dgm:pt>
    <dgm:pt modelId="{5BCA3ED4-F79D-4F5F-9C64-A4079C128C9F}" type="sibTrans" cxnId="{82AB71EA-DAEC-435A-8EF2-DCABD36D3508}">
      <dgm:prSet/>
      <dgm:spPr/>
      <dgm:t>
        <a:bodyPr/>
        <a:lstStyle/>
        <a:p>
          <a:endParaRPr lang="en-US"/>
        </a:p>
      </dgm:t>
    </dgm:pt>
    <dgm:pt modelId="{2D3DF100-4319-4001-BEC6-177E10D2B652}">
      <dgm:prSet/>
      <dgm:spPr/>
      <dgm:t>
        <a:bodyPr/>
        <a:lstStyle/>
        <a:p>
          <a:r>
            <a:rPr lang="en-US"/>
            <a:t>Explanation of how these problems undermine electoral integrity</a:t>
          </a:r>
        </a:p>
      </dgm:t>
    </dgm:pt>
    <dgm:pt modelId="{562A0A43-F249-440D-8B40-3A94BB9242B3}" type="parTrans" cxnId="{AB285495-643E-413E-A3A8-721D6FF8062D}">
      <dgm:prSet/>
      <dgm:spPr/>
      <dgm:t>
        <a:bodyPr/>
        <a:lstStyle/>
        <a:p>
          <a:endParaRPr lang="en-US"/>
        </a:p>
      </dgm:t>
    </dgm:pt>
    <dgm:pt modelId="{03072DD4-AAC3-4BE8-B7E0-793F7EDC96DB}" type="sibTrans" cxnId="{AB285495-643E-413E-A3A8-721D6FF8062D}">
      <dgm:prSet/>
      <dgm:spPr/>
      <dgm:t>
        <a:bodyPr/>
        <a:lstStyle/>
        <a:p>
          <a:endParaRPr lang="en-US"/>
        </a:p>
      </dgm:t>
    </dgm:pt>
    <dgm:pt modelId="{F4A97704-175E-4BE3-B663-F357E94FF94B}">
      <dgm:prSet/>
      <dgm:spPr/>
      <dgm:t>
        <a:bodyPr/>
        <a:lstStyle/>
        <a:p>
          <a:r>
            <a:rPr lang="en-US"/>
            <a:t>Introduction to how an online voting system can address these issues</a:t>
          </a:r>
        </a:p>
      </dgm:t>
    </dgm:pt>
    <dgm:pt modelId="{C2C7D18E-A7FE-4D9D-A178-BC1CC544621F}" type="parTrans" cxnId="{577F35BA-32EA-4437-B3DB-AC228E54B5B5}">
      <dgm:prSet/>
      <dgm:spPr/>
      <dgm:t>
        <a:bodyPr/>
        <a:lstStyle/>
        <a:p>
          <a:endParaRPr lang="en-US"/>
        </a:p>
      </dgm:t>
    </dgm:pt>
    <dgm:pt modelId="{43148716-6760-4A89-8207-287464DC4993}" type="sibTrans" cxnId="{577F35BA-32EA-4437-B3DB-AC228E54B5B5}">
      <dgm:prSet/>
      <dgm:spPr/>
      <dgm:t>
        <a:bodyPr/>
        <a:lstStyle/>
        <a:p>
          <a:endParaRPr lang="en-US"/>
        </a:p>
      </dgm:t>
    </dgm:pt>
    <dgm:pt modelId="{E9F201AE-A9D5-48C3-A067-A6C18E45E134}" type="pres">
      <dgm:prSet presAssocID="{6F9E6F95-0085-49D5-98E4-C2DA957853AB}" presName="root" presStyleCnt="0">
        <dgm:presLayoutVars>
          <dgm:dir/>
          <dgm:resizeHandles val="exact"/>
        </dgm:presLayoutVars>
      </dgm:prSet>
      <dgm:spPr/>
    </dgm:pt>
    <dgm:pt modelId="{DBC1701C-C4BD-4636-BD63-19E8DBF29F2C}" type="pres">
      <dgm:prSet presAssocID="{5445DDA1-F651-44D8-9B2D-864BF2E578D3}" presName="compNode" presStyleCnt="0"/>
      <dgm:spPr/>
    </dgm:pt>
    <dgm:pt modelId="{2F715FBE-B12F-48FF-9DAB-F59E997FC021}" type="pres">
      <dgm:prSet presAssocID="{5445DDA1-F651-44D8-9B2D-864BF2E578D3}" presName="bgRect" presStyleLbl="bgShp" presStyleIdx="0" presStyleCnt="3"/>
      <dgm:spPr/>
    </dgm:pt>
    <dgm:pt modelId="{88C18DDD-7FD8-440A-BE02-B522B04D05D3}" type="pres">
      <dgm:prSet presAssocID="{5445DDA1-F651-44D8-9B2D-864BF2E578D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C90159A2-D252-4A5B-8B22-A2FB8389B061}" type="pres">
      <dgm:prSet presAssocID="{5445DDA1-F651-44D8-9B2D-864BF2E578D3}" presName="spaceRect" presStyleCnt="0"/>
      <dgm:spPr/>
    </dgm:pt>
    <dgm:pt modelId="{CF0471C4-B8C5-418F-BE0D-09D21CCCC78D}" type="pres">
      <dgm:prSet presAssocID="{5445DDA1-F651-44D8-9B2D-864BF2E578D3}" presName="parTx" presStyleLbl="revTx" presStyleIdx="0" presStyleCnt="3">
        <dgm:presLayoutVars>
          <dgm:chMax val="0"/>
          <dgm:chPref val="0"/>
        </dgm:presLayoutVars>
      </dgm:prSet>
      <dgm:spPr/>
    </dgm:pt>
    <dgm:pt modelId="{C124A3DB-62B8-4186-909F-0ACA756AE2B7}" type="pres">
      <dgm:prSet presAssocID="{5BCA3ED4-F79D-4F5F-9C64-A4079C128C9F}" presName="sibTrans" presStyleCnt="0"/>
      <dgm:spPr/>
    </dgm:pt>
    <dgm:pt modelId="{D8395FDE-299C-40F9-AA8F-ACDFAC166929}" type="pres">
      <dgm:prSet presAssocID="{2D3DF100-4319-4001-BEC6-177E10D2B652}" presName="compNode" presStyleCnt="0"/>
      <dgm:spPr/>
    </dgm:pt>
    <dgm:pt modelId="{84671C34-DC11-4DAB-9662-88713F219375}" type="pres">
      <dgm:prSet presAssocID="{2D3DF100-4319-4001-BEC6-177E10D2B652}" presName="bgRect" presStyleLbl="bgShp" presStyleIdx="1" presStyleCnt="3"/>
      <dgm:spPr/>
    </dgm:pt>
    <dgm:pt modelId="{456A7B2D-2B6F-499F-87AF-CA730951C743}" type="pres">
      <dgm:prSet presAssocID="{2D3DF100-4319-4001-BEC6-177E10D2B65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2861463-FC82-4A3C-A427-922CC69A110A}" type="pres">
      <dgm:prSet presAssocID="{2D3DF100-4319-4001-BEC6-177E10D2B652}" presName="spaceRect" presStyleCnt="0"/>
      <dgm:spPr/>
    </dgm:pt>
    <dgm:pt modelId="{56D36B2A-DFF9-421A-9D53-BDA2DD1A18A9}" type="pres">
      <dgm:prSet presAssocID="{2D3DF100-4319-4001-BEC6-177E10D2B652}" presName="parTx" presStyleLbl="revTx" presStyleIdx="1" presStyleCnt="3">
        <dgm:presLayoutVars>
          <dgm:chMax val="0"/>
          <dgm:chPref val="0"/>
        </dgm:presLayoutVars>
      </dgm:prSet>
      <dgm:spPr/>
    </dgm:pt>
    <dgm:pt modelId="{59C621D8-C7AE-48B3-B7A4-D5C2AF65794D}" type="pres">
      <dgm:prSet presAssocID="{03072DD4-AAC3-4BE8-B7E0-793F7EDC96DB}" presName="sibTrans" presStyleCnt="0"/>
      <dgm:spPr/>
    </dgm:pt>
    <dgm:pt modelId="{79CA8BD8-B3A9-46F5-A6BE-941B398F7A16}" type="pres">
      <dgm:prSet presAssocID="{F4A97704-175E-4BE3-B663-F357E94FF94B}" presName="compNode" presStyleCnt="0"/>
      <dgm:spPr/>
    </dgm:pt>
    <dgm:pt modelId="{C9DB67DD-190C-4A7A-9EEE-E0BB01A8898D}" type="pres">
      <dgm:prSet presAssocID="{F4A97704-175E-4BE3-B663-F357E94FF94B}" presName="bgRect" presStyleLbl="bgShp" presStyleIdx="2" presStyleCnt="3"/>
      <dgm:spPr/>
    </dgm:pt>
    <dgm:pt modelId="{6FF523BF-59AC-4674-9B30-890CB2D0E588}" type="pres">
      <dgm:prSet presAssocID="{F4A97704-175E-4BE3-B663-F357E94FF94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D582074-6530-4C63-A366-20B8927A51EF}" type="pres">
      <dgm:prSet presAssocID="{F4A97704-175E-4BE3-B663-F357E94FF94B}" presName="spaceRect" presStyleCnt="0"/>
      <dgm:spPr/>
    </dgm:pt>
    <dgm:pt modelId="{622EAAA7-71E3-4CED-8613-44620EDDBA05}" type="pres">
      <dgm:prSet presAssocID="{F4A97704-175E-4BE3-B663-F357E94FF94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E32F321-466E-4782-8351-9ECA71F35F77}" type="presOf" srcId="{2D3DF100-4319-4001-BEC6-177E10D2B652}" destId="{56D36B2A-DFF9-421A-9D53-BDA2DD1A18A9}" srcOrd="0" destOrd="0" presId="urn:microsoft.com/office/officeart/2018/2/layout/IconVerticalSolidList"/>
    <dgm:cxn modelId="{1B253D42-EA64-4FE6-B965-613D968378D9}" type="presOf" srcId="{5445DDA1-F651-44D8-9B2D-864BF2E578D3}" destId="{CF0471C4-B8C5-418F-BE0D-09D21CCCC78D}" srcOrd="0" destOrd="0" presId="urn:microsoft.com/office/officeart/2018/2/layout/IconVerticalSolidList"/>
    <dgm:cxn modelId="{AB285495-643E-413E-A3A8-721D6FF8062D}" srcId="{6F9E6F95-0085-49D5-98E4-C2DA957853AB}" destId="{2D3DF100-4319-4001-BEC6-177E10D2B652}" srcOrd="1" destOrd="0" parTransId="{562A0A43-F249-440D-8B40-3A94BB9242B3}" sibTransId="{03072DD4-AAC3-4BE8-B7E0-793F7EDC96DB}"/>
    <dgm:cxn modelId="{577F35BA-32EA-4437-B3DB-AC228E54B5B5}" srcId="{6F9E6F95-0085-49D5-98E4-C2DA957853AB}" destId="{F4A97704-175E-4BE3-B663-F357E94FF94B}" srcOrd="2" destOrd="0" parTransId="{C2C7D18E-A7FE-4D9D-A178-BC1CC544621F}" sibTransId="{43148716-6760-4A89-8207-287464DC4993}"/>
    <dgm:cxn modelId="{7192F6C2-04A1-4B56-AC2F-EC423FA69E5A}" type="presOf" srcId="{F4A97704-175E-4BE3-B663-F357E94FF94B}" destId="{622EAAA7-71E3-4CED-8613-44620EDDBA05}" srcOrd="0" destOrd="0" presId="urn:microsoft.com/office/officeart/2018/2/layout/IconVerticalSolidList"/>
    <dgm:cxn modelId="{79C518C7-9E1D-482C-9FC1-E1750BF99894}" type="presOf" srcId="{6F9E6F95-0085-49D5-98E4-C2DA957853AB}" destId="{E9F201AE-A9D5-48C3-A067-A6C18E45E134}" srcOrd="0" destOrd="0" presId="urn:microsoft.com/office/officeart/2018/2/layout/IconVerticalSolidList"/>
    <dgm:cxn modelId="{82AB71EA-DAEC-435A-8EF2-DCABD36D3508}" srcId="{6F9E6F95-0085-49D5-98E4-C2DA957853AB}" destId="{5445DDA1-F651-44D8-9B2D-864BF2E578D3}" srcOrd="0" destOrd="0" parTransId="{D029A7D9-C326-4775-9059-E31AE36CE77F}" sibTransId="{5BCA3ED4-F79D-4F5F-9C64-A4079C128C9F}"/>
    <dgm:cxn modelId="{35A14C1A-0AD5-4075-A2E1-CE5F28E2F79C}" type="presParOf" srcId="{E9F201AE-A9D5-48C3-A067-A6C18E45E134}" destId="{DBC1701C-C4BD-4636-BD63-19E8DBF29F2C}" srcOrd="0" destOrd="0" presId="urn:microsoft.com/office/officeart/2018/2/layout/IconVerticalSolidList"/>
    <dgm:cxn modelId="{7186CC7F-5735-4B59-AF68-A4779FAD33A4}" type="presParOf" srcId="{DBC1701C-C4BD-4636-BD63-19E8DBF29F2C}" destId="{2F715FBE-B12F-48FF-9DAB-F59E997FC021}" srcOrd="0" destOrd="0" presId="urn:microsoft.com/office/officeart/2018/2/layout/IconVerticalSolidList"/>
    <dgm:cxn modelId="{73DC345C-5419-4183-B5B3-FFF4AC70F754}" type="presParOf" srcId="{DBC1701C-C4BD-4636-BD63-19E8DBF29F2C}" destId="{88C18DDD-7FD8-440A-BE02-B522B04D05D3}" srcOrd="1" destOrd="0" presId="urn:microsoft.com/office/officeart/2018/2/layout/IconVerticalSolidList"/>
    <dgm:cxn modelId="{2FA68A04-60FF-4B2E-94F0-1FB4A89B8C81}" type="presParOf" srcId="{DBC1701C-C4BD-4636-BD63-19E8DBF29F2C}" destId="{C90159A2-D252-4A5B-8B22-A2FB8389B061}" srcOrd="2" destOrd="0" presId="urn:microsoft.com/office/officeart/2018/2/layout/IconVerticalSolidList"/>
    <dgm:cxn modelId="{18E7BB1A-1FE3-432E-8404-8A2669F583D9}" type="presParOf" srcId="{DBC1701C-C4BD-4636-BD63-19E8DBF29F2C}" destId="{CF0471C4-B8C5-418F-BE0D-09D21CCCC78D}" srcOrd="3" destOrd="0" presId="urn:microsoft.com/office/officeart/2018/2/layout/IconVerticalSolidList"/>
    <dgm:cxn modelId="{49690230-BE60-44B0-8674-91A8977D39AF}" type="presParOf" srcId="{E9F201AE-A9D5-48C3-A067-A6C18E45E134}" destId="{C124A3DB-62B8-4186-909F-0ACA756AE2B7}" srcOrd="1" destOrd="0" presId="urn:microsoft.com/office/officeart/2018/2/layout/IconVerticalSolidList"/>
    <dgm:cxn modelId="{02064A39-30E7-4D7F-870F-913560DA0C95}" type="presParOf" srcId="{E9F201AE-A9D5-48C3-A067-A6C18E45E134}" destId="{D8395FDE-299C-40F9-AA8F-ACDFAC166929}" srcOrd="2" destOrd="0" presId="urn:microsoft.com/office/officeart/2018/2/layout/IconVerticalSolidList"/>
    <dgm:cxn modelId="{C7EC5BDC-968B-483B-BBC8-7AFA7D04B712}" type="presParOf" srcId="{D8395FDE-299C-40F9-AA8F-ACDFAC166929}" destId="{84671C34-DC11-4DAB-9662-88713F219375}" srcOrd="0" destOrd="0" presId="urn:microsoft.com/office/officeart/2018/2/layout/IconVerticalSolidList"/>
    <dgm:cxn modelId="{6D291CFA-6E2C-4F66-B75B-BEF7AF9D493C}" type="presParOf" srcId="{D8395FDE-299C-40F9-AA8F-ACDFAC166929}" destId="{456A7B2D-2B6F-499F-87AF-CA730951C743}" srcOrd="1" destOrd="0" presId="urn:microsoft.com/office/officeart/2018/2/layout/IconVerticalSolidList"/>
    <dgm:cxn modelId="{DB3898ED-206D-4020-ABFD-D453C34C5629}" type="presParOf" srcId="{D8395FDE-299C-40F9-AA8F-ACDFAC166929}" destId="{02861463-FC82-4A3C-A427-922CC69A110A}" srcOrd="2" destOrd="0" presId="urn:microsoft.com/office/officeart/2018/2/layout/IconVerticalSolidList"/>
    <dgm:cxn modelId="{A4094E4B-EDC9-4436-9933-1DC508374ABE}" type="presParOf" srcId="{D8395FDE-299C-40F9-AA8F-ACDFAC166929}" destId="{56D36B2A-DFF9-421A-9D53-BDA2DD1A18A9}" srcOrd="3" destOrd="0" presId="urn:microsoft.com/office/officeart/2018/2/layout/IconVerticalSolidList"/>
    <dgm:cxn modelId="{4A37ED9B-C7E3-4D88-97DE-B92244E9683C}" type="presParOf" srcId="{E9F201AE-A9D5-48C3-A067-A6C18E45E134}" destId="{59C621D8-C7AE-48B3-B7A4-D5C2AF65794D}" srcOrd="3" destOrd="0" presId="urn:microsoft.com/office/officeart/2018/2/layout/IconVerticalSolidList"/>
    <dgm:cxn modelId="{EEA0DC15-81CA-4CAD-99B4-D13E09475809}" type="presParOf" srcId="{E9F201AE-A9D5-48C3-A067-A6C18E45E134}" destId="{79CA8BD8-B3A9-46F5-A6BE-941B398F7A16}" srcOrd="4" destOrd="0" presId="urn:microsoft.com/office/officeart/2018/2/layout/IconVerticalSolidList"/>
    <dgm:cxn modelId="{F3A9DD14-CC3B-44DF-AE40-EBB7FAB30274}" type="presParOf" srcId="{79CA8BD8-B3A9-46F5-A6BE-941B398F7A16}" destId="{C9DB67DD-190C-4A7A-9EEE-E0BB01A8898D}" srcOrd="0" destOrd="0" presId="urn:microsoft.com/office/officeart/2018/2/layout/IconVerticalSolidList"/>
    <dgm:cxn modelId="{EDC86881-3148-41C6-9FDA-0976A1D21773}" type="presParOf" srcId="{79CA8BD8-B3A9-46F5-A6BE-941B398F7A16}" destId="{6FF523BF-59AC-4674-9B30-890CB2D0E588}" srcOrd="1" destOrd="0" presId="urn:microsoft.com/office/officeart/2018/2/layout/IconVerticalSolidList"/>
    <dgm:cxn modelId="{062153E1-6BDB-400F-8B88-13DC9088ACB2}" type="presParOf" srcId="{79CA8BD8-B3A9-46F5-A6BE-941B398F7A16}" destId="{6D582074-6530-4C63-A366-20B8927A51EF}" srcOrd="2" destOrd="0" presId="urn:microsoft.com/office/officeart/2018/2/layout/IconVerticalSolidList"/>
    <dgm:cxn modelId="{A1A9F30A-DA5A-4044-B1B1-2421DEB8872C}" type="presParOf" srcId="{79CA8BD8-B3A9-46F5-A6BE-941B398F7A16}" destId="{622EAAA7-71E3-4CED-8613-44620EDDBA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5FFD19-1196-4381-AD9D-5D73B6CDA7F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ACD16D9-4335-4C3A-B467-FD6C8FC30460}">
      <dgm:prSet/>
      <dgm:spPr/>
      <dgm:t>
        <a:bodyPr/>
        <a:lstStyle/>
        <a:p>
          <a:pPr>
            <a:defRPr cap="all"/>
          </a:pPr>
          <a:r>
            <a:rPr lang="en-US" dirty="0"/>
            <a:t>implementation approach used in the project</a:t>
          </a:r>
        </a:p>
      </dgm:t>
    </dgm:pt>
    <dgm:pt modelId="{B3C8D974-EEB8-48EE-BEEB-2F62E6D91AFF}" type="parTrans" cxnId="{409FE640-58C7-4F67-B832-8E5B87242CAF}">
      <dgm:prSet/>
      <dgm:spPr/>
      <dgm:t>
        <a:bodyPr/>
        <a:lstStyle/>
        <a:p>
          <a:endParaRPr lang="en-US"/>
        </a:p>
      </dgm:t>
    </dgm:pt>
    <dgm:pt modelId="{224EA6A1-DA32-429D-8426-D55446728F20}" type="sibTrans" cxnId="{409FE640-58C7-4F67-B832-8E5B87242CAF}">
      <dgm:prSet/>
      <dgm:spPr/>
      <dgm:t>
        <a:bodyPr/>
        <a:lstStyle/>
        <a:p>
          <a:endParaRPr lang="en-US"/>
        </a:p>
      </dgm:t>
    </dgm:pt>
    <dgm:pt modelId="{13A76990-3110-4C03-8E24-98DE5FC293FB}">
      <dgm:prSet/>
      <dgm:spPr/>
      <dgm:t>
        <a:bodyPr/>
        <a:lstStyle/>
        <a:p>
          <a:pPr>
            <a:defRPr cap="all"/>
          </a:pPr>
          <a:r>
            <a:rPr lang="en-US"/>
            <a:t>Overview of the technology stack employed</a:t>
          </a:r>
        </a:p>
      </dgm:t>
    </dgm:pt>
    <dgm:pt modelId="{AB4C8B23-1120-4850-9AFB-944186437BD2}" type="parTrans" cxnId="{BF488CD7-B80A-42D7-B9C1-31B66ED6AB28}">
      <dgm:prSet/>
      <dgm:spPr/>
      <dgm:t>
        <a:bodyPr/>
        <a:lstStyle/>
        <a:p>
          <a:endParaRPr lang="en-US"/>
        </a:p>
      </dgm:t>
    </dgm:pt>
    <dgm:pt modelId="{EAC37D04-A041-4A3D-95B9-E909A66DFDBA}" type="sibTrans" cxnId="{BF488CD7-B80A-42D7-B9C1-31B66ED6AB28}">
      <dgm:prSet/>
      <dgm:spPr/>
      <dgm:t>
        <a:bodyPr/>
        <a:lstStyle/>
        <a:p>
          <a:endParaRPr lang="en-US"/>
        </a:p>
      </dgm:t>
    </dgm:pt>
    <dgm:pt modelId="{89CCAD83-ADCA-4F8E-AC4D-2C38960F0578}">
      <dgm:prSet/>
      <dgm:spPr/>
      <dgm:t>
        <a:bodyPr/>
        <a:lstStyle/>
        <a:p>
          <a:pPr>
            <a:defRPr cap="all"/>
          </a:pPr>
          <a:r>
            <a:rPr lang="en-US"/>
            <a:t>Description of key features and functionalities of the online voting system</a:t>
          </a:r>
        </a:p>
      </dgm:t>
    </dgm:pt>
    <dgm:pt modelId="{A18C490A-ED2D-454F-862B-A3AB786D426C}" type="parTrans" cxnId="{EB190950-C904-449B-A2D5-6C01F383211C}">
      <dgm:prSet/>
      <dgm:spPr/>
      <dgm:t>
        <a:bodyPr/>
        <a:lstStyle/>
        <a:p>
          <a:endParaRPr lang="en-US"/>
        </a:p>
      </dgm:t>
    </dgm:pt>
    <dgm:pt modelId="{29316F8A-D583-4B86-B357-15D077FA6949}" type="sibTrans" cxnId="{EB190950-C904-449B-A2D5-6C01F383211C}">
      <dgm:prSet/>
      <dgm:spPr/>
      <dgm:t>
        <a:bodyPr/>
        <a:lstStyle/>
        <a:p>
          <a:endParaRPr lang="en-US"/>
        </a:p>
      </dgm:t>
    </dgm:pt>
    <dgm:pt modelId="{6623F9A0-89DE-4F6C-9280-8EE9549ECF30}" type="pres">
      <dgm:prSet presAssocID="{455FFD19-1196-4381-AD9D-5D73B6CDA7FF}" presName="root" presStyleCnt="0">
        <dgm:presLayoutVars>
          <dgm:dir/>
          <dgm:resizeHandles val="exact"/>
        </dgm:presLayoutVars>
      </dgm:prSet>
      <dgm:spPr/>
    </dgm:pt>
    <dgm:pt modelId="{A897C59D-8CA1-4848-B153-F605CA6589E8}" type="pres">
      <dgm:prSet presAssocID="{EACD16D9-4335-4C3A-B467-FD6C8FC30460}" presName="compNode" presStyleCnt="0"/>
      <dgm:spPr/>
    </dgm:pt>
    <dgm:pt modelId="{18C036B6-7FEF-462A-8EDF-4B901DF8D5F0}" type="pres">
      <dgm:prSet presAssocID="{EACD16D9-4335-4C3A-B467-FD6C8FC3046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7D1616A-DAE4-483C-932F-11F26AD3A8B8}" type="pres">
      <dgm:prSet presAssocID="{EACD16D9-4335-4C3A-B467-FD6C8FC3046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AA5D3FA0-C7E3-4D60-A272-4B10221D04D1}" type="pres">
      <dgm:prSet presAssocID="{EACD16D9-4335-4C3A-B467-FD6C8FC30460}" presName="spaceRect" presStyleCnt="0"/>
      <dgm:spPr/>
    </dgm:pt>
    <dgm:pt modelId="{7B998075-54C6-4FD0-A784-31E647B79307}" type="pres">
      <dgm:prSet presAssocID="{EACD16D9-4335-4C3A-B467-FD6C8FC30460}" presName="textRect" presStyleLbl="revTx" presStyleIdx="0" presStyleCnt="3">
        <dgm:presLayoutVars>
          <dgm:chMax val="1"/>
          <dgm:chPref val="1"/>
        </dgm:presLayoutVars>
      </dgm:prSet>
      <dgm:spPr/>
    </dgm:pt>
    <dgm:pt modelId="{867DFDAF-C1A7-41F4-A14A-0E5C2C1B5D20}" type="pres">
      <dgm:prSet presAssocID="{224EA6A1-DA32-429D-8426-D55446728F20}" presName="sibTrans" presStyleCnt="0"/>
      <dgm:spPr/>
    </dgm:pt>
    <dgm:pt modelId="{B4805AD0-5919-408B-AD7A-681A2DA4BC93}" type="pres">
      <dgm:prSet presAssocID="{13A76990-3110-4C03-8E24-98DE5FC293FB}" presName="compNode" presStyleCnt="0"/>
      <dgm:spPr/>
    </dgm:pt>
    <dgm:pt modelId="{3A81537B-7C7C-47AD-B47F-C836D1655231}" type="pres">
      <dgm:prSet presAssocID="{13A76990-3110-4C03-8E24-98DE5FC293F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727D226-852F-4675-A651-28A7621F1607}" type="pres">
      <dgm:prSet presAssocID="{13A76990-3110-4C03-8E24-98DE5FC293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238ED78-F522-4301-84AB-71536E7D358C}" type="pres">
      <dgm:prSet presAssocID="{13A76990-3110-4C03-8E24-98DE5FC293FB}" presName="spaceRect" presStyleCnt="0"/>
      <dgm:spPr/>
    </dgm:pt>
    <dgm:pt modelId="{12B4F747-93B3-448C-ABD1-ECCC8D99CA0D}" type="pres">
      <dgm:prSet presAssocID="{13A76990-3110-4C03-8E24-98DE5FC293FB}" presName="textRect" presStyleLbl="revTx" presStyleIdx="1" presStyleCnt="3">
        <dgm:presLayoutVars>
          <dgm:chMax val="1"/>
          <dgm:chPref val="1"/>
        </dgm:presLayoutVars>
      </dgm:prSet>
      <dgm:spPr/>
    </dgm:pt>
    <dgm:pt modelId="{AF22B452-DCCF-4512-B973-93C23EDA46ED}" type="pres">
      <dgm:prSet presAssocID="{EAC37D04-A041-4A3D-95B9-E909A66DFDBA}" presName="sibTrans" presStyleCnt="0"/>
      <dgm:spPr/>
    </dgm:pt>
    <dgm:pt modelId="{1047AA8B-F07C-4A65-9EE8-BB47AA8F9EC6}" type="pres">
      <dgm:prSet presAssocID="{89CCAD83-ADCA-4F8E-AC4D-2C38960F0578}" presName="compNode" presStyleCnt="0"/>
      <dgm:spPr/>
    </dgm:pt>
    <dgm:pt modelId="{6859585E-78E1-4E00-86CE-52F8BCB1A22F}" type="pres">
      <dgm:prSet presAssocID="{89CCAD83-ADCA-4F8E-AC4D-2C38960F0578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1D7397A-6770-4ED0-86A8-B9AEC9537D13}" type="pres">
      <dgm:prSet presAssocID="{89CCAD83-ADCA-4F8E-AC4D-2C38960F057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2B6C495-896C-4C90-A642-0DEE72E7969F}" type="pres">
      <dgm:prSet presAssocID="{89CCAD83-ADCA-4F8E-AC4D-2C38960F0578}" presName="spaceRect" presStyleCnt="0"/>
      <dgm:spPr/>
    </dgm:pt>
    <dgm:pt modelId="{3BBC4A5A-5477-46F1-9449-F3F66AF7FEC1}" type="pres">
      <dgm:prSet presAssocID="{89CCAD83-ADCA-4F8E-AC4D-2C38960F057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C1E5335-50A4-4B5C-A791-BD8D476C2B1E}" type="presOf" srcId="{89CCAD83-ADCA-4F8E-AC4D-2C38960F0578}" destId="{3BBC4A5A-5477-46F1-9449-F3F66AF7FEC1}" srcOrd="0" destOrd="0" presId="urn:microsoft.com/office/officeart/2018/5/layout/IconLeafLabelList"/>
    <dgm:cxn modelId="{409FE640-58C7-4F67-B832-8E5B87242CAF}" srcId="{455FFD19-1196-4381-AD9D-5D73B6CDA7FF}" destId="{EACD16D9-4335-4C3A-B467-FD6C8FC30460}" srcOrd="0" destOrd="0" parTransId="{B3C8D974-EEB8-48EE-BEEB-2F62E6D91AFF}" sibTransId="{224EA6A1-DA32-429D-8426-D55446728F20}"/>
    <dgm:cxn modelId="{05878E43-6931-4C5E-A37A-3BA6A9277A73}" type="presOf" srcId="{455FFD19-1196-4381-AD9D-5D73B6CDA7FF}" destId="{6623F9A0-89DE-4F6C-9280-8EE9549ECF30}" srcOrd="0" destOrd="0" presId="urn:microsoft.com/office/officeart/2018/5/layout/IconLeafLabelList"/>
    <dgm:cxn modelId="{EB190950-C904-449B-A2D5-6C01F383211C}" srcId="{455FFD19-1196-4381-AD9D-5D73B6CDA7FF}" destId="{89CCAD83-ADCA-4F8E-AC4D-2C38960F0578}" srcOrd="2" destOrd="0" parTransId="{A18C490A-ED2D-454F-862B-A3AB786D426C}" sibTransId="{29316F8A-D583-4B86-B357-15D077FA6949}"/>
    <dgm:cxn modelId="{BF488CD7-B80A-42D7-B9C1-31B66ED6AB28}" srcId="{455FFD19-1196-4381-AD9D-5D73B6CDA7FF}" destId="{13A76990-3110-4C03-8E24-98DE5FC293FB}" srcOrd="1" destOrd="0" parTransId="{AB4C8B23-1120-4850-9AFB-944186437BD2}" sibTransId="{EAC37D04-A041-4A3D-95B9-E909A66DFDBA}"/>
    <dgm:cxn modelId="{6D00B9EF-2D1E-4121-8F51-DA54F16A5D11}" type="presOf" srcId="{13A76990-3110-4C03-8E24-98DE5FC293FB}" destId="{12B4F747-93B3-448C-ABD1-ECCC8D99CA0D}" srcOrd="0" destOrd="0" presId="urn:microsoft.com/office/officeart/2018/5/layout/IconLeafLabelList"/>
    <dgm:cxn modelId="{CFEE58F3-4917-4B9A-941F-E656C8AA8928}" type="presOf" srcId="{EACD16D9-4335-4C3A-B467-FD6C8FC30460}" destId="{7B998075-54C6-4FD0-A784-31E647B79307}" srcOrd="0" destOrd="0" presId="urn:microsoft.com/office/officeart/2018/5/layout/IconLeafLabelList"/>
    <dgm:cxn modelId="{552DC131-7FB0-4B58-B99D-393FF0B698C7}" type="presParOf" srcId="{6623F9A0-89DE-4F6C-9280-8EE9549ECF30}" destId="{A897C59D-8CA1-4848-B153-F605CA6589E8}" srcOrd="0" destOrd="0" presId="urn:microsoft.com/office/officeart/2018/5/layout/IconLeafLabelList"/>
    <dgm:cxn modelId="{E7CC8883-73F8-46E6-93B2-35B198400E0D}" type="presParOf" srcId="{A897C59D-8CA1-4848-B153-F605CA6589E8}" destId="{18C036B6-7FEF-462A-8EDF-4B901DF8D5F0}" srcOrd="0" destOrd="0" presId="urn:microsoft.com/office/officeart/2018/5/layout/IconLeafLabelList"/>
    <dgm:cxn modelId="{4AC815B7-D3F6-48BD-994C-28A432BB3F7F}" type="presParOf" srcId="{A897C59D-8CA1-4848-B153-F605CA6589E8}" destId="{07D1616A-DAE4-483C-932F-11F26AD3A8B8}" srcOrd="1" destOrd="0" presId="urn:microsoft.com/office/officeart/2018/5/layout/IconLeafLabelList"/>
    <dgm:cxn modelId="{C22593EC-FB55-427B-A459-5339B63DDEC9}" type="presParOf" srcId="{A897C59D-8CA1-4848-B153-F605CA6589E8}" destId="{AA5D3FA0-C7E3-4D60-A272-4B10221D04D1}" srcOrd="2" destOrd="0" presId="urn:microsoft.com/office/officeart/2018/5/layout/IconLeafLabelList"/>
    <dgm:cxn modelId="{82C1F3CD-3D15-45D6-B19D-3725C9C26300}" type="presParOf" srcId="{A897C59D-8CA1-4848-B153-F605CA6589E8}" destId="{7B998075-54C6-4FD0-A784-31E647B79307}" srcOrd="3" destOrd="0" presId="urn:microsoft.com/office/officeart/2018/5/layout/IconLeafLabelList"/>
    <dgm:cxn modelId="{E489D9C1-53E0-4E3A-8C3C-D764FDC91616}" type="presParOf" srcId="{6623F9A0-89DE-4F6C-9280-8EE9549ECF30}" destId="{867DFDAF-C1A7-41F4-A14A-0E5C2C1B5D20}" srcOrd="1" destOrd="0" presId="urn:microsoft.com/office/officeart/2018/5/layout/IconLeafLabelList"/>
    <dgm:cxn modelId="{729656B6-A77A-46BB-9350-6CA3597D88AA}" type="presParOf" srcId="{6623F9A0-89DE-4F6C-9280-8EE9549ECF30}" destId="{B4805AD0-5919-408B-AD7A-681A2DA4BC93}" srcOrd="2" destOrd="0" presId="urn:microsoft.com/office/officeart/2018/5/layout/IconLeafLabelList"/>
    <dgm:cxn modelId="{FFA96E91-023F-45CF-B3D4-2981C57AB167}" type="presParOf" srcId="{B4805AD0-5919-408B-AD7A-681A2DA4BC93}" destId="{3A81537B-7C7C-47AD-B47F-C836D1655231}" srcOrd="0" destOrd="0" presId="urn:microsoft.com/office/officeart/2018/5/layout/IconLeafLabelList"/>
    <dgm:cxn modelId="{EB5C4D04-A22F-4EDC-A03D-A3BA329D8458}" type="presParOf" srcId="{B4805AD0-5919-408B-AD7A-681A2DA4BC93}" destId="{8727D226-852F-4675-A651-28A7621F1607}" srcOrd="1" destOrd="0" presId="urn:microsoft.com/office/officeart/2018/5/layout/IconLeafLabelList"/>
    <dgm:cxn modelId="{4F6FED85-2633-4FD4-A1EE-4B70C33C5E32}" type="presParOf" srcId="{B4805AD0-5919-408B-AD7A-681A2DA4BC93}" destId="{2238ED78-F522-4301-84AB-71536E7D358C}" srcOrd="2" destOrd="0" presId="urn:microsoft.com/office/officeart/2018/5/layout/IconLeafLabelList"/>
    <dgm:cxn modelId="{A91209AB-B755-41C2-9E65-CFDDBFFC3950}" type="presParOf" srcId="{B4805AD0-5919-408B-AD7A-681A2DA4BC93}" destId="{12B4F747-93B3-448C-ABD1-ECCC8D99CA0D}" srcOrd="3" destOrd="0" presId="urn:microsoft.com/office/officeart/2018/5/layout/IconLeafLabelList"/>
    <dgm:cxn modelId="{04A9431E-CBCF-4661-99A4-47E575C6EDFA}" type="presParOf" srcId="{6623F9A0-89DE-4F6C-9280-8EE9549ECF30}" destId="{AF22B452-DCCF-4512-B973-93C23EDA46ED}" srcOrd="3" destOrd="0" presId="urn:microsoft.com/office/officeart/2018/5/layout/IconLeafLabelList"/>
    <dgm:cxn modelId="{48DF5796-B736-42FD-8EB3-1E3EFDFE9EF2}" type="presParOf" srcId="{6623F9A0-89DE-4F6C-9280-8EE9549ECF30}" destId="{1047AA8B-F07C-4A65-9EE8-BB47AA8F9EC6}" srcOrd="4" destOrd="0" presId="urn:microsoft.com/office/officeart/2018/5/layout/IconLeafLabelList"/>
    <dgm:cxn modelId="{2D1B2F61-3072-45CB-AF26-0E6465AF0850}" type="presParOf" srcId="{1047AA8B-F07C-4A65-9EE8-BB47AA8F9EC6}" destId="{6859585E-78E1-4E00-86CE-52F8BCB1A22F}" srcOrd="0" destOrd="0" presId="urn:microsoft.com/office/officeart/2018/5/layout/IconLeafLabelList"/>
    <dgm:cxn modelId="{54A00EE0-2F03-4218-B267-8370AB2CEEE4}" type="presParOf" srcId="{1047AA8B-F07C-4A65-9EE8-BB47AA8F9EC6}" destId="{F1D7397A-6770-4ED0-86A8-B9AEC9537D13}" srcOrd="1" destOrd="0" presId="urn:microsoft.com/office/officeart/2018/5/layout/IconLeafLabelList"/>
    <dgm:cxn modelId="{CAD3C874-6C10-47AC-A183-3A957373AC62}" type="presParOf" srcId="{1047AA8B-F07C-4A65-9EE8-BB47AA8F9EC6}" destId="{12B6C495-896C-4C90-A642-0DEE72E7969F}" srcOrd="2" destOrd="0" presId="urn:microsoft.com/office/officeart/2018/5/layout/IconLeafLabelList"/>
    <dgm:cxn modelId="{A9C07FA5-79A2-4D45-97C2-7E44909D2C27}" type="presParOf" srcId="{1047AA8B-F07C-4A65-9EE8-BB47AA8F9EC6}" destId="{3BBC4A5A-5477-46F1-9449-F3F66AF7FEC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62EAC2-6CA9-4430-818A-DD143D9A42F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2F7855C-C5BB-48FE-A4C6-9B906A710131}">
      <dgm:prSet/>
      <dgm:spPr/>
      <dgm:t>
        <a:bodyPr/>
        <a:lstStyle/>
        <a:p>
          <a:r>
            <a:rPr lang="en-US" dirty="0"/>
            <a:t>Hardware components required for deploying the system</a:t>
          </a:r>
        </a:p>
      </dgm:t>
    </dgm:pt>
    <dgm:pt modelId="{F6C4CEED-76CF-4B93-A737-ED5E53D51DF3}" type="parTrans" cxnId="{074564D9-D79E-4E47-A3EA-9821A9E1D508}">
      <dgm:prSet/>
      <dgm:spPr/>
      <dgm:t>
        <a:bodyPr/>
        <a:lstStyle/>
        <a:p>
          <a:endParaRPr lang="en-US"/>
        </a:p>
      </dgm:t>
    </dgm:pt>
    <dgm:pt modelId="{0ED390B0-4428-4D4C-B21B-F746237152B5}" type="sibTrans" cxnId="{074564D9-D79E-4E47-A3EA-9821A9E1D508}">
      <dgm:prSet/>
      <dgm:spPr/>
      <dgm:t>
        <a:bodyPr/>
        <a:lstStyle/>
        <a:p>
          <a:endParaRPr lang="en-US"/>
        </a:p>
      </dgm:t>
    </dgm:pt>
    <dgm:pt modelId="{280332D5-104C-44D5-B60A-EE36F2780DF7}">
      <dgm:prSet/>
      <dgm:spPr/>
      <dgm:t>
        <a:bodyPr/>
        <a:lstStyle/>
        <a:p>
          <a:r>
            <a:rPr lang="en-US" dirty="0"/>
            <a:t>Software tools and technologies utilized in development</a:t>
          </a:r>
        </a:p>
      </dgm:t>
    </dgm:pt>
    <dgm:pt modelId="{538771AF-A38F-4239-9B8B-34E99CC9E469}" type="parTrans" cxnId="{DFF9BFFA-51D8-4A2E-97B6-12AD1DF2BEA6}">
      <dgm:prSet/>
      <dgm:spPr/>
      <dgm:t>
        <a:bodyPr/>
        <a:lstStyle/>
        <a:p>
          <a:endParaRPr lang="en-US"/>
        </a:p>
      </dgm:t>
    </dgm:pt>
    <dgm:pt modelId="{A4361F81-769B-4CD5-84D8-B456ED82BA8B}" type="sibTrans" cxnId="{DFF9BFFA-51D8-4A2E-97B6-12AD1DF2BEA6}">
      <dgm:prSet/>
      <dgm:spPr/>
      <dgm:t>
        <a:bodyPr/>
        <a:lstStyle/>
        <a:p>
          <a:endParaRPr lang="en-US"/>
        </a:p>
      </dgm:t>
    </dgm:pt>
    <dgm:pt modelId="{56ABB733-1789-43C2-A2BF-AC72751A435A}" type="pres">
      <dgm:prSet presAssocID="{0662EAC2-6CA9-4430-818A-DD143D9A42F5}" presName="root" presStyleCnt="0">
        <dgm:presLayoutVars>
          <dgm:dir/>
          <dgm:resizeHandles val="exact"/>
        </dgm:presLayoutVars>
      </dgm:prSet>
      <dgm:spPr/>
    </dgm:pt>
    <dgm:pt modelId="{F7A26D9D-46AA-4C7E-BB61-44AB93F583D4}" type="pres">
      <dgm:prSet presAssocID="{62F7855C-C5BB-48FE-A4C6-9B906A710131}" presName="compNode" presStyleCnt="0"/>
      <dgm:spPr/>
    </dgm:pt>
    <dgm:pt modelId="{60908090-66EC-4EAE-A3F6-85B1F82C5A1F}" type="pres">
      <dgm:prSet presAssocID="{62F7855C-C5BB-48FE-A4C6-9B906A710131}" presName="bgRect" presStyleLbl="bgShp" presStyleIdx="0" presStyleCnt="2"/>
      <dgm:spPr/>
    </dgm:pt>
    <dgm:pt modelId="{32ED49A8-1F74-41D8-9C8B-026EF64C9054}" type="pres">
      <dgm:prSet presAssocID="{62F7855C-C5BB-48FE-A4C6-9B906A71013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21A10BB-9F01-49B5-B990-D82C7166EEAB}" type="pres">
      <dgm:prSet presAssocID="{62F7855C-C5BB-48FE-A4C6-9B906A710131}" presName="spaceRect" presStyleCnt="0"/>
      <dgm:spPr/>
    </dgm:pt>
    <dgm:pt modelId="{C3F15F69-31F6-4E41-880E-DD973324746D}" type="pres">
      <dgm:prSet presAssocID="{62F7855C-C5BB-48FE-A4C6-9B906A710131}" presName="parTx" presStyleLbl="revTx" presStyleIdx="0" presStyleCnt="2">
        <dgm:presLayoutVars>
          <dgm:chMax val="0"/>
          <dgm:chPref val="0"/>
        </dgm:presLayoutVars>
      </dgm:prSet>
      <dgm:spPr/>
    </dgm:pt>
    <dgm:pt modelId="{1726E227-48E7-414D-B9B9-D6F5359B5617}" type="pres">
      <dgm:prSet presAssocID="{0ED390B0-4428-4D4C-B21B-F746237152B5}" presName="sibTrans" presStyleCnt="0"/>
      <dgm:spPr/>
    </dgm:pt>
    <dgm:pt modelId="{F9C0FF5E-79A6-454A-A75E-70954D2405D2}" type="pres">
      <dgm:prSet presAssocID="{280332D5-104C-44D5-B60A-EE36F2780DF7}" presName="compNode" presStyleCnt="0"/>
      <dgm:spPr/>
    </dgm:pt>
    <dgm:pt modelId="{980F2699-6177-4EA8-BBB7-69D73DC01CF4}" type="pres">
      <dgm:prSet presAssocID="{280332D5-104C-44D5-B60A-EE36F2780DF7}" presName="bgRect" presStyleLbl="bgShp" presStyleIdx="1" presStyleCnt="2"/>
      <dgm:spPr/>
    </dgm:pt>
    <dgm:pt modelId="{AAD53C26-0F69-4282-9DC8-DD759B1C6DAD}" type="pres">
      <dgm:prSet presAssocID="{280332D5-104C-44D5-B60A-EE36F2780DF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5712351-B1CA-420C-95D3-E4A8A7E9D345}" type="pres">
      <dgm:prSet presAssocID="{280332D5-104C-44D5-B60A-EE36F2780DF7}" presName="spaceRect" presStyleCnt="0"/>
      <dgm:spPr/>
    </dgm:pt>
    <dgm:pt modelId="{45D2F6DE-ABE4-4245-94CB-CD365F7DE2AD}" type="pres">
      <dgm:prSet presAssocID="{280332D5-104C-44D5-B60A-EE36F2780DF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9334239-6376-4B18-B324-D34550C1E7AA}" type="presOf" srcId="{280332D5-104C-44D5-B60A-EE36F2780DF7}" destId="{45D2F6DE-ABE4-4245-94CB-CD365F7DE2AD}" srcOrd="0" destOrd="0" presId="urn:microsoft.com/office/officeart/2018/2/layout/IconVerticalSolidList"/>
    <dgm:cxn modelId="{5C7CEF6B-A03D-488F-8292-ACFDF432A78B}" type="presOf" srcId="{0662EAC2-6CA9-4430-818A-DD143D9A42F5}" destId="{56ABB733-1789-43C2-A2BF-AC72751A435A}" srcOrd="0" destOrd="0" presId="urn:microsoft.com/office/officeart/2018/2/layout/IconVerticalSolidList"/>
    <dgm:cxn modelId="{EB777AA8-F5BC-4483-9539-E55E22B9B269}" type="presOf" srcId="{62F7855C-C5BB-48FE-A4C6-9B906A710131}" destId="{C3F15F69-31F6-4E41-880E-DD973324746D}" srcOrd="0" destOrd="0" presId="urn:microsoft.com/office/officeart/2018/2/layout/IconVerticalSolidList"/>
    <dgm:cxn modelId="{074564D9-D79E-4E47-A3EA-9821A9E1D508}" srcId="{0662EAC2-6CA9-4430-818A-DD143D9A42F5}" destId="{62F7855C-C5BB-48FE-A4C6-9B906A710131}" srcOrd="0" destOrd="0" parTransId="{F6C4CEED-76CF-4B93-A737-ED5E53D51DF3}" sibTransId="{0ED390B0-4428-4D4C-B21B-F746237152B5}"/>
    <dgm:cxn modelId="{DFF9BFFA-51D8-4A2E-97B6-12AD1DF2BEA6}" srcId="{0662EAC2-6CA9-4430-818A-DD143D9A42F5}" destId="{280332D5-104C-44D5-B60A-EE36F2780DF7}" srcOrd="1" destOrd="0" parTransId="{538771AF-A38F-4239-9B8B-34E99CC9E469}" sibTransId="{A4361F81-769B-4CD5-84D8-B456ED82BA8B}"/>
    <dgm:cxn modelId="{7D3B5ACA-0656-4B45-9AF5-3BAB5FE271BD}" type="presParOf" srcId="{56ABB733-1789-43C2-A2BF-AC72751A435A}" destId="{F7A26D9D-46AA-4C7E-BB61-44AB93F583D4}" srcOrd="0" destOrd="0" presId="urn:microsoft.com/office/officeart/2018/2/layout/IconVerticalSolidList"/>
    <dgm:cxn modelId="{09111E3E-1A31-4112-94C6-6AC18B3FDA0A}" type="presParOf" srcId="{F7A26D9D-46AA-4C7E-BB61-44AB93F583D4}" destId="{60908090-66EC-4EAE-A3F6-85B1F82C5A1F}" srcOrd="0" destOrd="0" presId="urn:microsoft.com/office/officeart/2018/2/layout/IconVerticalSolidList"/>
    <dgm:cxn modelId="{9A933EA1-AE49-4183-ACFF-2679584E03CA}" type="presParOf" srcId="{F7A26D9D-46AA-4C7E-BB61-44AB93F583D4}" destId="{32ED49A8-1F74-41D8-9C8B-026EF64C9054}" srcOrd="1" destOrd="0" presId="urn:microsoft.com/office/officeart/2018/2/layout/IconVerticalSolidList"/>
    <dgm:cxn modelId="{A95CDF45-DAB4-47CE-9305-361BF6E1EE4F}" type="presParOf" srcId="{F7A26D9D-46AA-4C7E-BB61-44AB93F583D4}" destId="{E21A10BB-9F01-49B5-B990-D82C7166EEAB}" srcOrd="2" destOrd="0" presId="urn:microsoft.com/office/officeart/2018/2/layout/IconVerticalSolidList"/>
    <dgm:cxn modelId="{698C605E-4112-42D7-8C61-8F434D196EE2}" type="presParOf" srcId="{F7A26D9D-46AA-4C7E-BB61-44AB93F583D4}" destId="{C3F15F69-31F6-4E41-880E-DD973324746D}" srcOrd="3" destOrd="0" presId="urn:microsoft.com/office/officeart/2018/2/layout/IconVerticalSolidList"/>
    <dgm:cxn modelId="{674759B5-164D-41BB-8A50-2B8551BF4408}" type="presParOf" srcId="{56ABB733-1789-43C2-A2BF-AC72751A435A}" destId="{1726E227-48E7-414D-B9B9-D6F5359B5617}" srcOrd="1" destOrd="0" presId="urn:microsoft.com/office/officeart/2018/2/layout/IconVerticalSolidList"/>
    <dgm:cxn modelId="{598FB002-4DEE-436C-9DD8-01D554166497}" type="presParOf" srcId="{56ABB733-1789-43C2-A2BF-AC72751A435A}" destId="{F9C0FF5E-79A6-454A-A75E-70954D2405D2}" srcOrd="2" destOrd="0" presId="urn:microsoft.com/office/officeart/2018/2/layout/IconVerticalSolidList"/>
    <dgm:cxn modelId="{09163737-4356-4317-9CC4-3FD1F1E37D2B}" type="presParOf" srcId="{F9C0FF5E-79A6-454A-A75E-70954D2405D2}" destId="{980F2699-6177-4EA8-BBB7-69D73DC01CF4}" srcOrd="0" destOrd="0" presId="urn:microsoft.com/office/officeart/2018/2/layout/IconVerticalSolidList"/>
    <dgm:cxn modelId="{EA365326-B5A3-412F-B566-CDDB44B304E2}" type="presParOf" srcId="{F9C0FF5E-79A6-454A-A75E-70954D2405D2}" destId="{AAD53C26-0F69-4282-9DC8-DD759B1C6DAD}" srcOrd="1" destOrd="0" presId="urn:microsoft.com/office/officeart/2018/2/layout/IconVerticalSolidList"/>
    <dgm:cxn modelId="{D534EED7-1764-4BC6-AF72-F3C7B47062A3}" type="presParOf" srcId="{F9C0FF5E-79A6-454A-A75E-70954D2405D2}" destId="{95712351-B1CA-420C-95D3-E4A8A7E9D345}" srcOrd="2" destOrd="0" presId="urn:microsoft.com/office/officeart/2018/2/layout/IconVerticalSolidList"/>
    <dgm:cxn modelId="{5A2D48B9-3D4D-437C-B684-C78BF811A292}" type="presParOf" srcId="{F9C0FF5E-79A6-454A-A75E-70954D2405D2}" destId="{45D2F6DE-ABE4-4245-94CB-CD365F7DE2A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5A5BF67-17A6-4FF2-B71D-DC051B128A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9DDA618-B012-4C32-B140-2782CFE45BE6}">
      <dgm:prSet/>
      <dgm:spPr/>
      <dgm:t>
        <a:bodyPr/>
        <a:lstStyle/>
        <a:p>
          <a:r>
            <a:rPr lang="en-US"/>
            <a:t>Visual demonstration of the user interface of the online voting system</a:t>
          </a:r>
        </a:p>
      </dgm:t>
    </dgm:pt>
    <dgm:pt modelId="{E2E7DC52-9129-4040-8F5C-F7721F5D95DE}" type="parTrans" cxnId="{AFE105B5-CDAE-41FB-8F8B-2A29DC2217F9}">
      <dgm:prSet/>
      <dgm:spPr/>
      <dgm:t>
        <a:bodyPr/>
        <a:lstStyle/>
        <a:p>
          <a:endParaRPr lang="en-US"/>
        </a:p>
      </dgm:t>
    </dgm:pt>
    <dgm:pt modelId="{4E26AE08-4584-4DF5-A2F3-2AC15AAB1935}" type="sibTrans" cxnId="{AFE105B5-CDAE-41FB-8F8B-2A29DC2217F9}">
      <dgm:prSet/>
      <dgm:spPr/>
      <dgm:t>
        <a:bodyPr/>
        <a:lstStyle/>
        <a:p>
          <a:endParaRPr lang="en-US"/>
        </a:p>
      </dgm:t>
    </dgm:pt>
    <dgm:pt modelId="{06FB0A03-F979-420F-BBCE-A63BCD084E68}">
      <dgm:prSet/>
      <dgm:spPr/>
      <dgm:t>
        <a:bodyPr/>
        <a:lstStyle/>
        <a:p>
          <a:r>
            <a:rPr lang="en-US"/>
            <a:t>Screenshots showcasing various stages of the voting process</a:t>
          </a:r>
        </a:p>
      </dgm:t>
    </dgm:pt>
    <dgm:pt modelId="{28949246-216B-4CE5-A081-C0D86B6FB391}" type="parTrans" cxnId="{6A189A88-64E9-4393-AD92-ECC973968ABA}">
      <dgm:prSet/>
      <dgm:spPr/>
      <dgm:t>
        <a:bodyPr/>
        <a:lstStyle/>
        <a:p>
          <a:endParaRPr lang="en-US"/>
        </a:p>
      </dgm:t>
    </dgm:pt>
    <dgm:pt modelId="{BB6CC328-66DF-4DDA-A4FA-960BBCB3E0AD}" type="sibTrans" cxnId="{6A189A88-64E9-4393-AD92-ECC973968ABA}">
      <dgm:prSet/>
      <dgm:spPr/>
      <dgm:t>
        <a:bodyPr/>
        <a:lstStyle/>
        <a:p>
          <a:endParaRPr lang="en-US"/>
        </a:p>
      </dgm:t>
    </dgm:pt>
    <dgm:pt modelId="{08842420-7D6A-43BC-847E-E812EA03DB1C}" type="pres">
      <dgm:prSet presAssocID="{15A5BF67-17A6-4FF2-B71D-DC051B128A88}" presName="root" presStyleCnt="0">
        <dgm:presLayoutVars>
          <dgm:dir/>
          <dgm:resizeHandles val="exact"/>
        </dgm:presLayoutVars>
      </dgm:prSet>
      <dgm:spPr/>
    </dgm:pt>
    <dgm:pt modelId="{4A54FD02-5B5D-4EA5-811F-8E85D545EFE1}" type="pres">
      <dgm:prSet presAssocID="{D9DDA618-B012-4C32-B140-2782CFE45BE6}" presName="compNode" presStyleCnt="0"/>
      <dgm:spPr/>
    </dgm:pt>
    <dgm:pt modelId="{DDD318DB-EBF7-470F-B144-F96BCC8F2ACC}" type="pres">
      <dgm:prSet presAssocID="{D9DDA618-B012-4C32-B140-2782CFE45BE6}" presName="bgRect" presStyleLbl="bgShp" presStyleIdx="0" presStyleCnt="2"/>
      <dgm:spPr/>
    </dgm:pt>
    <dgm:pt modelId="{724283CF-0068-42E9-BA29-47620EC664CB}" type="pres">
      <dgm:prSet presAssocID="{D9DDA618-B012-4C32-B140-2782CFE45BE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92DE3FB0-651C-4E33-8B56-4536E35D34C1}" type="pres">
      <dgm:prSet presAssocID="{D9DDA618-B012-4C32-B140-2782CFE45BE6}" presName="spaceRect" presStyleCnt="0"/>
      <dgm:spPr/>
    </dgm:pt>
    <dgm:pt modelId="{71934A60-CE53-430B-AA27-2660481B5305}" type="pres">
      <dgm:prSet presAssocID="{D9DDA618-B012-4C32-B140-2782CFE45BE6}" presName="parTx" presStyleLbl="revTx" presStyleIdx="0" presStyleCnt="2">
        <dgm:presLayoutVars>
          <dgm:chMax val="0"/>
          <dgm:chPref val="0"/>
        </dgm:presLayoutVars>
      </dgm:prSet>
      <dgm:spPr/>
    </dgm:pt>
    <dgm:pt modelId="{E63CCD3F-6452-420B-8FF8-90EE749999C1}" type="pres">
      <dgm:prSet presAssocID="{4E26AE08-4584-4DF5-A2F3-2AC15AAB1935}" presName="sibTrans" presStyleCnt="0"/>
      <dgm:spPr/>
    </dgm:pt>
    <dgm:pt modelId="{B8D328AA-1EEC-4CC4-B8E2-C98EBB314B0F}" type="pres">
      <dgm:prSet presAssocID="{06FB0A03-F979-420F-BBCE-A63BCD084E68}" presName="compNode" presStyleCnt="0"/>
      <dgm:spPr/>
    </dgm:pt>
    <dgm:pt modelId="{E5638C41-222D-48F4-B7BF-C9BA1B1317B1}" type="pres">
      <dgm:prSet presAssocID="{06FB0A03-F979-420F-BBCE-A63BCD084E68}" presName="bgRect" presStyleLbl="bgShp" presStyleIdx="1" presStyleCnt="2"/>
      <dgm:spPr/>
    </dgm:pt>
    <dgm:pt modelId="{CDDCCDB9-0896-4A7B-BD1A-064D0DC85994}" type="pres">
      <dgm:prSet presAssocID="{06FB0A03-F979-420F-BBCE-A63BCD084E6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8031ECB6-7DF7-4D5C-9BC1-22E042949FFB}" type="pres">
      <dgm:prSet presAssocID="{06FB0A03-F979-420F-BBCE-A63BCD084E68}" presName="spaceRect" presStyleCnt="0"/>
      <dgm:spPr/>
    </dgm:pt>
    <dgm:pt modelId="{0178D92E-2F1A-41C5-83AF-FFBDE9C99A1F}" type="pres">
      <dgm:prSet presAssocID="{06FB0A03-F979-420F-BBCE-A63BCD084E6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DA8E96B-22FC-413D-AE2F-878D027D1F6A}" type="presOf" srcId="{15A5BF67-17A6-4FF2-B71D-DC051B128A88}" destId="{08842420-7D6A-43BC-847E-E812EA03DB1C}" srcOrd="0" destOrd="0" presId="urn:microsoft.com/office/officeart/2018/2/layout/IconVerticalSolidList"/>
    <dgm:cxn modelId="{9488C485-8E1E-450D-8745-879B333E4B7E}" type="presOf" srcId="{06FB0A03-F979-420F-BBCE-A63BCD084E68}" destId="{0178D92E-2F1A-41C5-83AF-FFBDE9C99A1F}" srcOrd="0" destOrd="0" presId="urn:microsoft.com/office/officeart/2018/2/layout/IconVerticalSolidList"/>
    <dgm:cxn modelId="{6A189A88-64E9-4393-AD92-ECC973968ABA}" srcId="{15A5BF67-17A6-4FF2-B71D-DC051B128A88}" destId="{06FB0A03-F979-420F-BBCE-A63BCD084E68}" srcOrd="1" destOrd="0" parTransId="{28949246-216B-4CE5-A081-C0D86B6FB391}" sibTransId="{BB6CC328-66DF-4DDA-A4FA-960BBCB3E0AD}"/>
    <dgm:cxn modelId="{AFE105B5-CDAE-41FB-8F8B-2A29DC2217F9}" srcId="{15A5BF67-17A6-4FF2-B71D-DC051B128A88}" destId="{D9DDA618-B012-4C32-B140-2782CFE45BE6}" srcOrd="0" destOrd="0" parTransId="{E2E7DC52-9129-4040-8F5C-F7721F5D95DE}" sibTransId="{4E26AE08-4584-4DF5-A2F3-2AC15AAB1935}"/>
    <dgm:cxn modelId="{856D6FC8-F8BD-46D2-82FF-713C907EFB7C}" type="presOf" srcId="{D9DDA618-B012-4C32-B140-2782CFE45BE6}" destId="{71934A60-CE53-430B-AA27-2660481B5305}" srcOrd="0" destOrd="0" presId="urn:microsoft.com/office/officeart/2018/2/layout/IconVerticalSolidList"/>
    <dgm:cxn modelId="{A9CFC89B-135F-442D-851C-C19640098771}" type="presParOf" srcId="{08842420-7D6A-43BC-847E-E812EA03DB1C}" destId="{4A54FD02-5B5D-4EA5-811F-8E85D545EFE1}" srcOrd="0" destOrd="0" presId="urn:microsoft.com/office/officeart/2018/2/layout/IconVerticalSolidList"/>
    <dgm:cxn modelId="{7C58675D-BAB5-4C3C-BB13-CFB7E540992E}" type="presParOf" srcId="{4A54FD02-5B5D-4EA5-811F-8E85D545EFE1}" destId="{DDD318DB-EBF7-470F-B144-F96BCC8F2ACC}" srcOrd="0" destOrd="0" presId="urn:microsoft.com/office/officeart/2018/2/layout/IconVerticalSolidList"/>
    <dgm:cxn modelId="{FE4F6A91-ECA1-42D4-BE10-542F0C2ABCFA}" type="presParOf" srcId="{4A54FD02-5B5D-4EA5-811F-8E85D545EFE1}" destId="{724283CF-0068-42E9-BA29-47620EC664CB}" srcOrd="1" destOrd="0" presId="urn:microsoft.com/office/officeart/2018/2/layout/IconVerticalSolidList"/>
    <dgm:cxn modelId="{5249B490-9C8B-4465-B3AC-5553C05A70C5}" type="presParOf" srcId="{4A54FD02-5B5D-4EA5-811F-8E85D545EFE1}" destId="{92DE3FB0-651C-4E33-8B56-4536E35D34C1}" srcOrd="2" destOrd="0" presId="urn:microsoft.com/office/officeart/2018/2/layout/IconVerticalSolidList"/>
    <dgm:cxn modelId="{B09A205B-3685-4D53-83A4-4DB7A54C967F}" type="presParOf" srcId="{4A54FD02-5B5D-4EA5-811F-8E85D545EFE1}" destId="{71934A60-CE53-430B-AA27-2660481B5305}" srcOrd="3" destOrd="0" presId="urn:microsoft.com/office/officeart/2018/2/layout/IconVerticalSolidList"/>
    <dgm:cxn modelId="{CABF5A46-FBCB-4302-A7AF-443F1CF9D532}" type="presParOf" srcId="{08842420-7D6A-43BC-847E-E812EA03DB1C}" destId="{E63CCD3F-6452-420B-8FF8-90EE749999C1}" srcOrd="1" destOrd="0" presId="urn:microsoft.com/office/officeart/2018/2/layout/IconVerticalSolidList"/>
    <dgm:cxn modelId="{6A6C0154-9D05-4DD6-A769-970680F07EFE}" type="presParOf" srcId="{08842420-7D6A-43BC-847E-E812EA03DB1C}" destId="{B8D328AA-1EEC-4CC4-B8E2-C98EBB314B0F}" srcOrd="2" destOrd="0" presId="urn:microsoft.com/office/officeart/2018/2/layout/IconVerticalSolidList"/>
    <dgm:cxn modelId="{57DDC8BF-DA54-4282-BB62-0BBE3B3AEE49}" type="presParOf" srcId="{B8D328AA-1EEC-4CC4-B8E2-C98EBB314B0F}" destId="{E5638C41-222D-48F4-B7BF-C9BA1B1317B1}" srcOrd="0" destOrd="0" presId="urn:microsoft.com/office/officeart/2018/2/layout/IconVerticalSolidList"/>
    <dgm:cxn modelId="{12FC58B2-576F-45B4-812D-0458F66ADC16}" type="presParOf" srcId="{B8D328AA-1EEC-4CC4-B8E2-C98EBB314B0F}" destId="{CDDCCDB9-0896-4A7B-BD1A-064D0DC85994}" srcOrd="1" destOrd="0" presId="urn:microsoft.com/office/officeart/2018/2/layout/IconVerticalSolidList"/>
    <dgm:cxn modelId="{551BEB0C-D8C4-487D-9F18-5BB0992DD594}" type="presParOf" srcId="{B8D328AA-1EEC-4CC4-B8E2-C98EBB314B0F}" destId="{8031ECB6-7DF7-4D5C-9BC1-22E042949FFB}" srcOrd="2" destOrd="0" presId="urn:microsoft.com/office/officeart/2018/2/layout/IconVerticalSolidList"/>
    <dgm:cxn modelId="{F21B3695-2A2F-4230-A878-DE7CBEA44BA7}" type="presParOf" srcId="{B8D328AA-1EEC-4CC4-B8E2-C98EBB314B0F}" destId="{0178D92E-2F1A-41C5-83AF-FFBDE9C99A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5B5D2F4-3C6D-4607-9135-E665CD87D9D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07AB835-BA50-4B92-B12A-0A5A5A079D61}">
      <dgm:prSet/>
      <dgm:spPr/>
      <dgm:t>
        <a:bodyPr/>
        <a:lstStyle/>
        <a:p>
          <a:r>
            <a:rPr lang="en-US"/>
            <a:t>Display of database schema and tables used in storing voting data</a:t>
          </a:r>
        </a:p>
      </dgm:t>
    </dgm:pt>
    <dgm:pt modelId="{6465F8CF-0265-470F-95FC-5A875BC61725}" type="parTrans" cxnId="{E9A9EF85-18AE-44EE-AEE3-7CAC8D244862}">
      <dgm:prSet/>
      <dgm:spPr/>
      <dgm:t>
        <a:bodyPr/>
        <a:lstStyle/>
        <a:p>
          <a:endParaRPr lang="en-US"/>
        </a:p>
      </dgm:t>
    </dgm:pt>
    <dgm:pt modelId="{A78F732C-07B5-4487-8E36-266FC522FF38}" type="sibTrans" cxnId="{E9A9EF85-18AE-44EE-AEE3-7CAC8D244862}">
      <dgm:prSet/>
      <dgm:spPr/>
      <dgm:t>
        <a:bodyPr/>
        <a:lstStyle/>
        <a:p>
          <a:endParaRPr lang="en-US"/>
        </a:p>
      </dgm:t>
    </dgm:pt>
    <dgm:pt modelId="{A66092A4-DF9E-40C0-A3F4-799A6D9F3FE6}">
      <dgm:prSet/>
      <dgm:spPr/>
      <dgm:t>
        <a:bodyPr/>
        <a:lstStyle/>
        <a:p>
          <a:r>
            <a:rPr lang="en-US"/>
            <a:t>Explanation of the database design and its role in ensuring data integrity</a:t>
          </a:r>
        </a:p>
      </dgm:t>
    </dgm:pt>
    <dgm:pt modelId="{10F7991B-EAA1-4EF1-A9AB-8A1AAD7E182D}" type="parTrans" cxnId="{A65E7B02-F9F3-4EE1-8E72-29C94205857D}">
      <dgm:prSet/>
      <dgm:spPr/>
      <dgm:t>
        <a:bodyPr/>
        <a:lstStyle/>
        <a:p>
          <a:endParaRPr lang="en-US"/>
        </a:p>
      </dgm:t>
    </dgm:pt>
    <dgm:pt modelId="{7A428BE4-3F64-4340-9EF5-A0983A6C7711}" type="sibTrans" cxnId="{A65E7B02-F9F3-4EE1-8E72-29C94205857D}">
      <dgm:prSet/>
      <dgm:spPr/>
      <dgm:t>
        <a:bodyPr/>
        <a:lstStyle/>
        <a:p>
          <a:endParaRPr lang="en-US"/>
        </a:p>
      </dgm:t>
    </dgm:pt>
    <dgm:pt modelId="{91895F04-6D4C-4BBF-A388-224E0958A1DD}" type="pres">
      <dgm:prSet presAssocID="{C5B5D2F4-3C6D-4607-9135-E665CD87D9DB}" presName="root" presStyleCnt="0">
        <dgm:presLayoutVars>
          <dgm:dir/>
          <dgm:resizeHandles val="exact"/>
        </dgm:presLayoutVars>
      </dgm:prSet>
      <dgm:spPr/>
    </dgm:pt>
    <dgm:pt modelId="{3CC6B1BD-E188-4A16-84E7-D18F88030F11}" type="pres">
      <dgm:prSet presAssocID="{607AB835-BA50-4B92-B12A-0A5A5A079D61}" presName="compNode" presStyleCnt="0"/>
      <dgm:spPr/>
    </dgm:pt>
    <dgm:pt modelId="{43ABFC41-8D76-4FDA-A107-444E446C1D32}" type="pres">
      <dgm:prSet presAssocID="{607AB835-BA50-4B92-B12A-0A5A5A079D61}" presName="bgRect" presStyleLbl="bgShp" presStyleIdx="0" presStyleCnt="2"/>
      <dgm:spPr/>
    </dgm:pt>
    <dgm:pt modelId="{FE357794-DA10-4AF7-93C8-ACB6C8854CE2}" type="pres">
      <dgm:prSet presAssocID="{607AB835-BA50-4B92-B12A-0A5A5A079D6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AC87F9F-A825-4D5E-BAB1-B2DB1D43CB89}" type="pres">
      <dgm:prSet presAssocID="{607AB835-BA50-4B92-B12A-0A5A5A079D61}" presName="spaceRect" presStyleCnt="0"/>
      <dgm:spPr/>
    </dgm:pt>
    <dgm:pt modelId="{85441BA0-B90C-4B89-99A9-7EE7C0EAEAE4}" type="pres">
      <dgm:prSet presAssocID="{607AB835-BA50-4B92-B12A-0A5A5A079D61}" presName="parTx" presStyleLbl="revTx" presStyleIdx="0" presStyleCnt="2">
        <dgm:presLayoutVars>
          <dgm:chMax val="0"/>
          <dgm:chPref val="0"/>
        </dgm:presLayoutVars>
      </dgm:prSet>
      <dgm:spPr/>
    </dgm:pt>
    <dgm:pt modelId="{86A66D45-399D-4817-80EB-47841E4C1584}" type="pres">
      <dgm:prSet presAssocID="{A78F732C-07B5-4487-8E36-266FC522FF38}" presName="sibTrans" presStyleCnt="0"/>
      <dgm:spPr/>
    </dgm:pt>
    <dgm:pt modelId="{263F6B67-8793-4C8E-8B3D-31D9486BEBE5}" type="pres">
      <dgm:prSet presAssocID="{A66092A4-DF9E-40C0-A3F4-799A6D9F3FE6}" presName="compNode" presStyleCnt="0"/>
      <dgm:spPr/>
    </dgm:pt>
    <dgm:pt modelId="{8AF6930B-30CE-4BCF-B4B9-DADA28BB662D}" type="pres">
      <dgm:prSet presAssocID="{A66092A4-DF9E-40C0-A3F4-799A6D9F3FE6}" presName="bgRect" presStyleLbl="bgShp" presStyleIdx="1" presStyleCnt="2"/>
      <dgm:spPr/>
    </dgm:pt>
    <dgm:pt modelId="{2DC1A778-1CFC-456B-A649-D3D5F691EC17}" type="pres">
      <dgm:prSet presAssocID="{A66092A4-DF9E-40C0-A3F4-799A6D9F3FE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CE9FCAC-A359-4799-BA39-DC4FB298007E}" type="pres">
      <dgm:prSet presAssocID="{A66092A4-DF9E-40C0-A3F4-799A6D9F3FE6}" presName="spaceRect" presStyleCnt="0"/>
      <dgm:spPr/>
    </dgm:pt>
    <dgm:pt modelId="{EEA40EAF-5ECC-4A5C-9142-247FAF78F6EB}" type="pres">
      <dgm:prSet presAssocID="{A66092A4-DF9E-40C0-A3F4-799A6D9F3FE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65E7B02-F9F3-4EE1-8E72-29C94205857D}" srcId="{C5B5D2F4-3C6D-4607-9135-E665CD87D9DB}" destId="{A66092A4-DF9E-40C0-A3F4-799A6D9F3FE6}" srcOrd="1" destOrd="0" parTransId="{10F7991B-EAA1-4EF1-A9AB-8A1AAD7E182D}" sibTransId="{7A428BE4-3F64-4340-9EF5-A0983A6C7711}"/>
    <dgm:cxn modelId="{A194AD5A-88A9-4DD8-BB70-23399062C152}" type="presOf" srcId="{C5B5D2F4-3C6D-4607-9135-E665CD87D9DB}" destId="{91895F04-6D4C-4BBF-A388-224E0958A1DD}" srcOrd="0" destOrd="0" presId="urn:microsoft.com/office/officeart/2018/2/layout/IconVerticalSolidList"/>
    <dgm:cxn modelId="{E9A9EF85-18AE-44EE-AEE3-7CAC8D244862}" srcId="{C5B5D2F4-3C6D-4607-9135-E665CD87D9DB}" destId="{607AB835-BA50-4B92-B12A-0A5A5A079D61}" srcOrd="0" destOrd="0" parTransId="{6465F8CF-0265-470F-95FC-5A875BC61725}" sibTransId="{A78F732C-07B5-4487-8E36-266FC522FF38}"/>
    <dgm:cxn modelId="{BDCA359E-64D3-4A13-9199-9E2B265FE7F2}" type="presOf" srcId="{A66092A4-DF9E-40C0-A3F4-799A6D9F3FE6}" destId="{EEA40EAF-5ECC-4A5C-9142-247FAF78F6EB}" srcOrd="0" destOrd="0" presId="urn:microsoft.com/office/officeart/2018/2/layout/IconVerticalSolidList"/>
    <dgm:cxn modelId="{6FC0E9D1-8713-4689-A96C-F1C30886C0D5}" type="presOf" srcId="{607AB835-BA50-4B92-B12A-0A5A5A079D61}" destId="{85441BA0-B90C-4B89-99A9-7EE7C0EAEAE4}" srcOrd="0" destOrd="0" presId="urn:microsoft.com/office/officeart/2018/2/layout/IconVerticalSolidList"/>
    <dgm:cxn modelId="{D9470B34-4B9B-477D-B31F-E20432404A52}" type="presParOf" srcId="{91895F04-6D4C-4BBF-A388-224E0958A1DD}" destId="{3CC6B1BD-E188-4A16-84E7-D18F88030F11}" srcOrd="0" destOrd="0" presId="urn:microsoft.com/office/officeart/2018/2/layout/IconVerticalSolidList"/>
    <dgm:cxn modelId="{B16011B9-5818-41A0-95D9-2EE5B0E23398}" type="presParOf" srcId="{3CC6B1BD-E188-4A16-84E7-D18F88030F11}" destId="{43ABFC41-8D76-4FDA-A107-444E446C1D32}" srcOrd="0" destOrd="0" presId="urn:microsoft.com/office/officeart/2018/2/layout/IconVerticalSolidList"/>
    <dgm:cxn modelId="{01421BC4-91A3-4514-A4F5-148E1A4C178E}" type="presParOf" srcId="{3CC6B1BD-E188-4A16-84E7-D18F88030F11}" destId="{FE357794-DA10-4AF7-93C8-ACB6C8854CE2}" srcOrd="1" destOrd="0" presId="urn:microsoft.com/office/officeart/2018/2/layout/IconVerticalSolidList"/>
    <dgm:cxn modelId="{51480C44-CC58-4676-AF46-ECAECD8F3170}" type="presParOf" srcId="{3CC6B1BD-E188-4A16-84E7-D18F88030F11}" destId="{CAC87F9F-A825-4D5E-BAB1-B2DB1D43CB89}" srcOrd="2" destOrd="0" presId="urn:microsoft.com/office/officeart/2018/2/layout/IconVerticalSolidList"/>
    <dgm:cxn modelId="{12D1BE2A-24E4-45CC-A889-7F4D55707EF4}" type="presParOf" srcId="{3CC6B1BD-E188-4A16-84E7-D18F88030F11}" destId="{85441BA0-B90C-4B89-99A9-7EE7C0EAEAE4}" srcOrd="3" destOrd="0" presId="urn:microsoft.com/office/officeart/2018/2/layout/IconVerticalSolidList"/>
    <dgm:cxn modelId="{D34D9541-645E-4B53-83F5-3C4205991AD0}" type="presParOf" srcId="{91895F04-6D4C-4BBF-A388-224E0958A1DD}" destId="{86A66D45-399D-4817-80EB-47841E4C1584}" srcOrd="1" destOrd="0" presId="urn:microsoft.com/office/officeart/2018/2/layout/IconVerticalSolidList"/>
    <dgm:cxn modelId="{8E58D9A2-79FE-4E7D-AEC8-7FBED8043764}" type="presParOf" srcId="{91895F04-6D4C-4BBF-A388-224E0958A1DD}" destId="{263F6B67-8793-4C8E-8B3D-31D9486BEBE5}" srcOrd="2" destOrd="0" presId="urn:microsoft.com/office/officeart/2018/2/layout/IconVerticalSolidList"/>
    <dgm:cxn modelId="{8C08A697-7264-4D68-88A4-10C38DFADEFD}" type="presParOf" srcId="{263F6B67-8793-4C8E-8B3D-31D9486BEBE5}" destId="{8AF6930B-30CE-4BCF-B4B9-DADA28BB662D}" srcOrd="0" destOrd="0" presId="urn:microsoft.com/office/officeart/2018/2/layout/IconVerticalSolidList"/>
    <dgm:cxn modelId="{ACCF8300-9E6E-4FD5-B655-E5AC69ED9A04}" type="presParOf" srcId="{263F6B67-8793-4C8E-8B3D-31D9486BEBE5}" destId="{2DC1A778-1CFC-456B-A649-D3D5F691EC17}" srcOrd="1" destOrd="0" presId="urn:microsoft.com/office/officeart/2018/2/layout/IconVerticalSolidList"/>
    <dgm:cxn modelId="{B36651E7-B5D8-4F88-A965-B504C4346C0F}" type="presParOf" srcId="{263F6B67-8793-4C8E-8B3D-31D9486BEBE5}" destId="{7CE9FCAC-A359-4799-BA39-DC4FB298007E}" srcOrd="2" destOrd="0" presId="urn:microsoft.com/office/officeart/2018/2/layout/IconVerticalSolidList"/>
    <dgm:cxn modelId="{93DC42F9-03D9-44E5-A34D-CE1115E9D39A}" type="presParOf" srcId="{263F6B67-8793-4C8E-8B3D-31D9486BEBE5}" destId="{EEA40EAF-5ECC-4A5C-9142-247FAF78F6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88ABED-D6E3-4FF9-94D3-BA194356BDA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62BC36E-CD7D-47CB-A60A-9C7886AB47E6}">
      <dgm:prSet/>
      <dgm:spPr/>
      <dgm:t>
        <a:bodyPr/>
        <a:lstStyle/>
        <a:p>
          <a:pPr>
            <a:defRPr cap="all"/>
          </a:pPr>
          <a:r>
            <a:rPr lang="en-US" dirty="0"/>
            <a:t>outcomes of the project</a:t>
          </a:r>
        </a:p>
      </dgm:t>
    </dgm:pt>
    <dgm:pt modelId="{26D676FF-5FA9-49B3-96B7-0F68739044F8}" type="parTrans" cxnId="{E5A68355-F016-4A62-A3ED-DAFE333BF416}">
      <dgm:prSet/>
      <dgm:spPr/>
      <dgm:t>
        <a:bodyPr/>
        <a:lstStyle/>
        <a:p>
          <a:endParaRPr lang="en-US"/>
        </a:p>
      </dgm:t>
    </dgm:pt>
    <dgm:pt modelId="{694BAE11-AB08-4CA9-81CC-E694CC488CF7}" type="sibTrans" cxnId="{E5A68355-F016-4A62-A3ED-DAFE333BF416}">
      <dgm:prSet/>
      <dgm:spPr/>
      <dgm:t>
        <a:bodyPr/>
        <a:lstStyle/>
        <a:p>
          <a:endParaRPr lang="en-US"/>
        </a:p>
      </dgm:t>
    </dgm:pt>
    <dgm:pt modelId="{6E3CF2AC-9E82-41F0-87D0-25859DF07C0E}">
      <dgm:prSet/>
      <dgm:spPr/>
      <dgm:t>
        <a:bodyPr/>
        <a:lstStyle/>
        <a:p>
          <a:pPr>
            <a:defRPr cap="all"/>
          </a:pPr>
          <a:r>
            <a:rPr lang="en-US" dirty="0"/>
            <a:t>Reinforcement of the importance of electoral integrity and the role of technology in achieving it</a:t>
          </a:r>
        </a:p>
      </dgm:t>
    </dgm:pt>
    <dgm:pt modelId="{4AAB459E-4F4F-4AE3-92A0-5B8BC78CC49C}" type="parTrans" cxnId="{2DBB6AB9-0597-4485-B81F-2AA5CC92A09F}">
      <dgm:prSet/>
      <dgm:spPr/>
      <dgm:t>
        <a:bodyPr/>
        <a:lstStyle/>
        <a:p>
          <a:endParaRPr lang="en-US"/>
        </a:p>
      </dgm:t>
    </dgm:pt>
    <dgm:pt modelId="{D2AC940A-C187-461F-BF27-979FB9EDEE33}" type="sibTrans" cxnId="{2DBB6AB9-0597-4485-B81F-2AA5CC92A09F}">
      <dgm:prSet/>
      <dgm:spPr/>
      <dgm:t>
        <a:bodyPr/>
        <a:lstStyle/>
        <a:p>
          <a:endParaRPr lang="en-US"/>
        </a:p>
      </dgm:t>
    </dgm:pt>
    <dgm:pt modelId="{A28BB6AE-7010-43F4-A0A2-C36A2AE86F15}">
      <dgm:prSet/>
      <dgm:spPr/>
      <dgm:t>
        <a:bodyPr/>
        <a:lstStyle/>
        <a:p>
          <a:pPr>
            <a:defRPr cap="all"/>
          </a:pPr>
          <a:r>
            <a:rPr lang="en-US" dirty="0"/>
            <a:t>Call to action for further research and development in the field of online voting systems</a:t>
          </a:r>
        </a:p>
      </dgm:t>
    </dgm:pt>
    <dgm:pt modelId="{D399A83C-B60F-4BC9-AB10-D324F425BBF3}" type="parTrans" cxnId="{C2D531B9-D3D4-4580-8209-38F81CED9790}">
      <dgm:prSet/>
      <dgm:spPr/>
      <dgm:t>
        <a:bodyPr/>
        <a:lstStyle/>
        <a:p>
          <a:endParaRPr lang="en-US"/>
        </a:p>
      </dgm:t>
    </dgm:pt>
    <dgm:pt modelId="{BF7A0D59-DC3C-445D-AE21-E94F37AE985E}" type="sibTrans" cxnId="{C2D531B9-D3D4-4580-8209-38F81CED9790}">
      <dgm:prSet/>
      <dgm:spPr/>
      <dgm:t>
        <a:bodyPr/>
        <a:lstStyle/>
        <a:p>
          <a:endParaRPr lang="en-US"/>
        </a:p>
      </dgm:t>
    </dgm:pt>
    <dgm:pt modelId="{F36FAE88-9A50-4696-AA74-B8666208F0EB}" type="pres">
      <dgm:prSet presAssocID="{FA88ABED-D6E3-4FF9-94D3-BA194356BDA2}" presName="root" presStyleCnt="0">
        <dgm:presLayoutVars>
          <dgm:dir/>
          <dgm:resizeHandles val="exact"/>
        </dgm:presLayoutVars>
      </dgm:prSet>
      <dgm:spPr/>
    </dgm:pt>
    <dgm:pt modelId="{2E6B1EF8-622B-4054-8CEE-C58277AFB462}" type="pres">
      <dgm:prSet presAssocID="{362BC36E-CD7D-47CB-A60A-9C7886AB47E6}" presName="compNode" presStyleCnt="0"/>
      <dgm:spPr/>
    </dgm:pt>
    <dgm:pt modelId="{56CD35A3-6869-4DA3-80F4-7861FBC759B8}" type="pres">
      <dgm:prSet presAssocID="{362BC36E-CD7D-47CB-A60A-9C7886AB47E6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F2220CA-D213-4614-8653-136E6BBEDB42}" type="pres">
      <dgm:prSet presAssocID="{362BC36E-CD7D-47CB-A60A-9C7886AB47E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AC1E0A2-F554-48B6-8D00-FC0F2AA7FF65}" type="pres">
      <dgm:prSet presAssocID="{362BC36E-CD7D-47CB-A60A-9C7886AB47E6}" presName="spaceRect" presStyleCnt="0"/>
      <dgm:spPr/>
    </dgm:pt>
    <dgm:pt modelId="{B1DC9A6E-552F-4AA6-BF92-FC217F2CC923}" type="pres">
      <dgm:prSet presAssocID="{362BC36E-CD7D-47CB-A60A-9C7886AB47E6}" presName="textRect" presStyleLbl="revTx" presStyleIdx="0" presStyleCnt="3">
        <dgm:presLayoutVars>
          <dgm:chMax val="1"/>
          <dgm:chPref val="1"/>
        </dgm:presLayoutVars>
      </dgm:prSet>
      <dgm:spPr/>
    </dgm:pt>
    <dgm:pt modelId="{B477AEB6-B3D4-4FE8-9D2D-3C102BD5725A}" type="pres">
      <dgm:prSet presAssocID="{694BAE11-AB08-4CA9-81CC-E694CC488CF7}" presName="sibTrans" presStyleCnt="0"/>
      <dgm:spPr/>
    </dgm:pt>
    <dgm:pt modelId="{8AE45693-4742-400D-A478-BF60065BA8C0}" type="pres">
      <dgm:prSet presAssocID="{6E3CF2AC-9E82-41F0-87D0-25859DF07C0E}" presName="compNode" presStyleCnt="0"/>
      <dgm:spPr/>
    </dgm:pt>
    <dgm:pt modelId="{1305F2E6-6AE5-4BD6-B139-303B3838AA19}" type="pres">
      <dgm:prSet presAssocID="{6E3CF2AC-9E82-41F0-87D0-25859DF07C0E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6DC96D0-235D-4E7A-8708-E2678F4312D5}" type="pres">
      <dgm:prSet presAssocID="{6E3CF2AC-9E82-41F0-87D0-25859DF07C0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82843CD9-0354-44F0-B60D-383F53F52399}" type="pres">
      <dgm:prSet presAssocID="{6E3CF2AC-9E82-41F0-87D0-25859DF07C0E}" presName="spaceRect" presStyleCnt="0"/>
      <dgm:spPr/>
    </dgm:pt>
    <dgm:pt modelId="{8C4D6F03-1EC4-42BB-8A05-118989CD95BF}" type="pres">
      <dgm:prSet presAssocID="{6E3CF2AC-9E82-41F0-87D0-25859DF07C0E}" presName="textRect" presStyleLbl="revTx" presStyleIdx="1" presStyleCnt="3">
        <dgm:presLayoutVars>
          <dgm:chMax val="1"/>
          <dgm:chPref val="1"/>
        </dgm:presLayoutVars>
      </dgm:prSet>
      <dgm:spPr/>
    </dgm:pt>
    <dgm:pt modelId="{71391324-FC78-4942-A787-2F6556D92F4B}" type="pres">
      <dgm:prSet presAssocID="{D2AC940A-C187-461F-BF27-979FB9EDEE33}" presName="sibTrans" presStyleCnt="0"/>
      <dgm:spPr/>
    </dgm:pt>
    <dgm:pt modelId="{58702902-8421-426A-BD14-0C58B46800EA}" type="pres">
      <dgm:prSet presAssocID="{A28BB6AE-7010-43F4-A0A2-C36A2AE86F15}" presName="compNode" presStyleCnt="0"/>
      <dgm:spPr/>
    </dgm:pt>
    <dgm:pt modelId="{419913EE-5B8D-424E-ADC0-42193BFE6F47}" type="pres">
      <dgm:prSet presAssocID="{A28BB6AE-7010-43F4-A0A2-C36A2AE86F15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566B5A2-B08E-4A6B-9977-592CF871CC1D}" type="pres">
      <dgm:prSet presAssocID="{A28BB6AE-7010-43F4-A0A2-C36A2AE86F1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398547B1-DAC1-4FB8-85E2-1A08C923D6FC}" type="pres">
      <dgm:prSet presAssocID="{A28BB6AE-7010-43F4-A0A2-C36A2AE86F15}" presName="spaceRect" presStyleCnt="0"/>
      <dgm:spPr/>
    </dgm:pt>
    <dgm:pt modelId="{15B627E6-CC2C-4A44-8C27-D6D770FB97D0}" type="pres">
      <dgm:prSet presAssocID="{A28BB6AE-7010-43F4-A0A2-C36A2AE86F1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443AE40-1D70-4A80-B53A-07121DB59C81}" type="presOf" srcId="{FA88ABED-D6E3-4FF9-94D3-BA194356BDA2}" destId="{F36FAE88-9A50-4696-AA74-B8666208F0EB}" srcOrd="0" destOrd="0" presId="urn:microsoft.com/office/officeart/2018/5/layout/IconLeafLabelList"/>
    <dgm:cxn modelId="{0F923764-7D6A-4C58-98EA-39D7EBE94E51}" type="presOf" srcId="{A28BB6AE-7010-43F4-A0A2-C36A2AE86F15}" destId="{15B627E6-CC2C-4A44-8C27-D6D770FB97D0}" srcOrd="0" destOrd="0" presId="urn:microsoft.com/office/officeart/2018/5/layout/IconLeafLabelList"/>
    <dgm:cxn modelId="{E5A68355-F016-4A62-A3ED-DAFE333BF416}" srcId="{FA88ABED-D6E3-4FF9-94D3-BA194356BDA2}" destId="{362BC36E-CD7D-47CB-A60A-9C7886AB47E6}" srcOrd="0" destOrd="0" parTransId="{26D676FF-5FA9-49B3-96B7-0F68739044F8}" sibTransId="{694BAE11-AB08-4CA9-81CC-E694CC488CF7}"/>
    <dgm:cxn modelId="{49733E78-E7DE-43AB-988B-B448B8BC933F}" type="presOf" srcId="{6E3CF2AC-9E82-41F0-87D0-25859DF07C0E}" destId="{8C4D6F03-1EC4-42BB-8A05-118989CD95BF}" srcOrd="0" destOrd="0" presId="urn:microsoft.com/office/officeart/2018/5/layout/IconLeafLabelList"/>
    <dgm:cxn modelId="{C2D531B9-D3D4-4580-8209-38F81CED9790}" srcId="{FA88ABED-D6E3-4FF9-94D3-BA194356BDA2}" destId="{A28BB6AE-7010-43F4-A0A2-C36A2AE86F15}" srcOrd="2" destOrd="0" parTransId="{D399A83C-B60F-4BC9-AB10-D324F425BBF3}" sibTransId="{BF7A0D59-DC3C-445D-AE21-E94F37AE985E}"/>
    <dgm:cxn modelId="{2DBB6AB9-0597-4485-B81F-2AA5CC92A09F}" srcId="{FA88ABED-D6E3-4FF9-94D3-BA194356BDA2}" destId="{6E3CF2AC-9E82-41F0-87D0-25859DF07C0E}" srcOrd="1" destOrd="0" parTransId="{4AAB459E-4F4F-4AE3-92A0-5B8BC78CC49C}" sibTransId="{D2AC940A-C187-461F-BF27-979FB9EDEE33}"/>
    <dgm:cxn modelId="{42E7DDF1-517A-4CC5-8EF0-D5F13EB9EBF8}" type="presOf" srcId="{362BC36E-CD7D-47CB-A60A-9C7886AB47E6}" destId="{B1DC9A6E-552F-4AA6-BF92-FC217F2CC923}" srcOrd="0" destOrd="0" presId="urn:microsoft.com/office/officeart/2018/5/layout/IconLeafLabelList"/>
    <dgm:cxn modelId="{12CD002D-8F3B-4989-8FB6-37C3B0C345EE}" type="presParOf" srcId="{F36FAE88-9A50-4696-AA74-B8666208F0EB}" destId="{2E6B1EF8-622B-4054-8CEE-C58277AFB462}" srcOrd="0" destOrd="0" presId="urn:microsoft.com/office/officeart/2018/5/layout/IconLeafLabelList"/>
    <dgm:cxn modelId="{FDF46D1D-48D3-4B22-84AF-FAB71A35850A}" type="presParOf" srcId="{2E6B1EF8-622B-4054-8CEE-C58277AFB462}" destId="{56CD35A3-6869-4DA3-80F4-7861FBC759B8}" srcOrd="0" destOrd="0" presId="urn:microsoft.com/office/officeart/2018/5/layout/IconLeafLabelList"/>
    <dgm:cxn modelId="{D03159F3-19F4-41B7-A71B-666080F070BB}" type="presParOf" srcId="{2E6B1EF8-622B-4054-8CEE-C58277AFB462}" destId="{FF2220CA-D213-4614-8653-136E6BBEDB42}" srcOrd="1" destOrd="0" presId="urn:microsoft.com/office/officeart/2018/5/layout/IconLeafLabelList"/>
    <dgm:cxn modelId="{FF0B271B-D4B5-4EC4-94E7-A0126F39E96E}" type="presParOf" srcId="{2E6B1EF8-622B-4054-8CEE-C58277AFB462}" destId="{5AC1E0A2-F554-48B6-8D00-FC0F2AA7FF65}" srcOrd="2" destOrd="0" presId="urn:microsoft.com/office/officeart/2018/5/layout/IconLeafLabelList"/>
    <dgm:cxn modelId="{F197EF1E-BC68-4F66-9D89-3F4F8A355DB4}" type="presParOf" srcId="{2E6B1EF8-622B-4054-8CEE-C58277AFB462}" destId="{B1DC9A6E-552F-4AA6-BF92-FC217F2CC923}" srcOrd="3" destOrd="0" presId="urn:microsoft.com/office/officeart/2018/5/layout/IconLeafLabelList"/>
    <dgm:cxn modelId="{CB2FEB1B-4849-4C74-8991-3DD1BB292754}" type="presParOf" srcId="{F36FAE88-9A50-4696-AA74-B8666208F0EB}" destId="{B477AEB6-B3D4-4FE8-9D2D-3C102BD5725A}" srcOrd="1" destOrd="0" presId="urn:microsoft.com/office/officeart/2018/5/layout/IconLeafLabelList"/>
    <dgm:cxn modelId="{A37D600F-4E5E-45B4-AE30-B8589540F248}" type="presParOf" srcId="{F36FAE88-9A50-4696-AA74-B8666208F0EB}" destId="{8AE45693-4742-400D-A478-BF60065BA8C0}" srcOrd="2" destOrd="0" presId="urn:microsoft.com/office/officeart/2018/5/layout/IconLeafLabelList"/>
    <dgm:cxn modelId="{CF22DA08-F3EF-46A0-B04E-771D45EBCE17}" type="presParOf" srcId="{8AE45693-4742-400D-A478-BF60065BA8C0}" destId="{1305F2E6-6AE5-4BD6-B139-303B3838AA19}" srcOrd="0" destOrd="0" presId="urn:microsoft.com/office/officeart/2018/5/layout/IconLeafLabelList"/>
    <dgm:cxn modelId="{5DCD3ED8-DE48-4886-80A9-E50CE8088986}" type="presParOf" srcId="{8AE45693-4742-400D-A478-BF60065BA8C0}" destId="{46DC96D0-235D-4E7A-8708-E2678F4312D5}" srcOrd="1" destOrd="0" presId="urn:microsoft.com/office/officeart/2018/5/layout/IconLeafLabelList"/>
    <dgm:cxn modelId="{422AB9C2-844D-4C74-A373-CE66DCE7E001}" type="presParOf" srcId="{8AE45693-4742-400D-A478-BF60065BA8C0}" destId="{82843CD9-0354-44F0-B60D-383F53F52399}" srcOrd="2" destOrd="0" presId="urn:microsoft.com/office/officeart/2018/5/layout/IconLeafLabelList"/>
    <dgm:cxn modelId="{D52091BF-AB7F-46B4-B2B2-6F96EFD0F80C}" type="presParOf" srcId="{8AE45693-4742-400D-A478-BF60065BA8C0}" destId="{8C4D6F03-1EC4-42BB-8A05-118989CD95BF}" srcOrd="3" destOrd="0" presId="urn:microsoft.com/office/officeart/2018/5/layout/IconLeafLabelList"/>
    <dgm:cxn modelId="{60A0B505-1B10-414B-8FB3-8AC393312814}" type="presParOf" srcId="{F36FAE88-9A50-4696-AA74-B8666208F0EB}" destId="{71391324-FC78-4942-A787-2F6556D92F4B}" srcOrd="3" destOrd="0" presId="urn:microsoft.com/office/officeart/2018/5/layout/IconLeafLabelList"/>
    <dgm:cxn modelId="{E163468C-AD7D-4716-A0C0-8ED545E625BA}" type="presParOf" srcId="{F36FAE88-9A50-4696-AA74-B8666208F0EB}" destId="{58702902-8421-426A-BD14-0C58B46800EA}" srcOrd="4" destOrd="0" presId="urn:microsoft.com/office/officeart/2018/5/layout/IconLeafLabelList"/>
    <dgm:cxn modelId="{FC20D0C7-6E3E-4D21-90A8-BD20C7BB4637}" type="presParOf" srcId="{58702902-8421-426A-BD14-0C58B46800EA}" destId="{419913EE-5B8D-424E-ADC0-42193BFE6F47}" srcOrd="0" destOrd="0" presId="urn:microsoft.com/office/officeart/2018/5/layout/IconLeafLabelList"/>
    <dgm:cxn modelId="{37BC7A7A-4667-464F-9C1C-E0F7D7BE889B}" type="presParOf" srcId="{58702902-8421-426A-BD14-0C58B46800EA}" destId="{9566B5A2-B08E-4A6B-9977-592CF871CC1D}" srcOrd="1" destOrd="0" presId="urn:microsoft.com/office/officeart/2018/5/layout/IconLeafLabelList"/>
    <dgm:cxn modelId="{CC0471D5-A8EB-4B5E-8F38-375768878920}" type="presParOf" srcId="{58702902-8421-426A-BD14-0C58B46800EA}" destId="{398547B1-DAC1-4FB8-85E2-1A08C923D6FC}" srcOrd="2" destOrd="0" presId="urn:microsoft.com/office/officeart/2018/5/layout/IconLeafLabelList"/>
    <dgm:cxn modelId="{BF92B33D-CC6A-4893-A086-39843AA0DCFB}" type="presParOf" srcId="{58702902-8421-426A-BD14-0C58B46800EA}" destId="{15B627E6-CC2C-4A44-8C27-D6D770FB97D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CC92A-D094-4202-BAE9-09993D5D1141}">
      <dsp:nvSpPr>
        <dsp:cNvPr id="0" name=""/>
        <dsp:cNvSpPr/>
      </dsp:nvSpPr>
      <dsp:spPr>
        <a:xfrm>
          <a:off x="679050" y="48291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DC5163-065A-4605-95B9-7D7D4D13D707}">
      <dsp:nvSpPr>
        <dsp:cNvPr id="0" name=""/>
        <dsp:cNvSpPr/>
      </dsp:nvSpPr>
      <dsp:spPr>
        <a:xfrm>
          <a:off x="1081237" y="88510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2593E-2EEF-425B-9144-2ADF5101FA40}">
      <dsp:nvSpPr>
        <dsp:cNvPr id="0" name=""/>
        <dsp:cNvSpPr/>
      </dsp:nvSpPr>
      <dsp:spPr>
        <a:xfrm>
          <a:off x="75768" y="295791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Online Voting System project</a:t>
          </a:r>
        </a:p>
      </dsp:txBody>
      <dsp:txXfrm>
        <a:off x="75768" y="2957918"/>
        <a:ext cx="3093750" cy="720000"/>
      </dsp:txXfrm>
    </dsp:sp>
    <dsp:sp modelId="{C481F1D5-6C7C-4004-9424-547D2B4C1A9E}">
      <dsp:nvSpPr>
        <dsp:cNvPr id="0" name=""/>
        <dsp:cNvSpPr/>
      </dsp:nvSpPr>
      <dsp:spPr>
        <a:xfrm>
          <a:off x="4314206" y="48291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39542D-3854-4E9A-90DB-6B74906FA590}">
      <dsp:nvSpPr>
        <dsp:cNvPr id="0" name=""/>
        <dsp:cNvSpPr/>
      </dsp:nvSpPr>
      <dsp:spPr>
        <a:xfrm>
          <a:off x="4716393" y="88510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E65B9-BFBA-459F-8731-0B78A226761A}">
      <dsp:nvSpPr>
        <dsp:cNvPr id="0" name=""/>
        <dsp:cNvSpPr/>
      </dsp:nvSpPr>
      <dsp:spPr>
        <a:xfrm>
          <a:off x="3710925" y="295791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Importance of ensuring electoral integrity in the digital age</a:t>
          </a:r>
        </a:p>
      </dsp:txBody>
      <dsp:txXfrm>
        <a:off x="3710925" y="2957918"/>
        <a:ext cx="3093750" cy="720000"/>
      </dsp:txXfrm>
    </dsp:sp>
    <dsp:sp modelId="{FB1F287A-ACFA-402C-9D8F-71942FF67003}">
      <dsp:nvSpPr>
        <dsp:cNvPr id="0" name=""/>
        <dsp:cNvSpPr/>
      </dsp:nvSpPr>
      <dsp:spPr>
        <a:xfrm>
          <a:off x="7949362" y="48291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AF3D18-8885-467D-8CFD-D0F1C5934D37}">
      <dsp:nvSpPr>
        <dsp:cNvPr id="0" name=""/>
        <dsp:cNvSpPr/>
      </dsp:nvSpPr>
      <dsp:spPr>
        <a:xfrm>
          <a:off x="8351550" y="88510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45F4D-ED80-4010-9964-C154CB11ADD7}">
      <dsp:nvSpPr>
        <dsp:cNvPr id="0" name=""/>
        <dsp:cNvSpPr/>
      </dsp:nvSpPr>
      <dsp:spPr>
        <a:xfrm>
          <a:off x="7346081" y="295791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Introduction to the concept of online voting and its potential benefits</a:t>
          </a:r>
        </a:p>
      </dsp:txBody>
      <dsp:txXfrm>
        <a:off x="7346081" y="2957918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715FBE-B12F-48FF-9DAB-F59E997FC021}">
      <dsp:nvSpPr>
        <dsp:cNvPr id="0" name=""/>
        <dsp:cNvSpPr/>
      </dsp:nvSpPr>
      <dsp:spPr>
        <a:xfrm>
          <a:off x="0" y="651"/>
          <a:ext cx="6651253" cy="15249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C18DDD-7FD8-440A-BE02-B522B04D05D3}">
      <dsp:nvSpPr>
        <dsp:cNvPr id="0" name=""/>
        <dsp:cNvSpPr/>
      </dsp:nvSpPr>
      <dsp:spPr>
        <a:xfrm>
          <a:off x="461309" y="343774"/>
          <a:ext cx="838743" cy="838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0471C4-B8C5-418F-BE0D-09D21CCCC78D}">
      <dsp:nvSpPr>
        <dsp:cNvPr id="0" name=""/>
        <dsp:cNvSpPr/>
      </dsp:nvSpPr>
      <dsp:spPr>
        <a:xfrm>
          <a:off x="1761361" y="651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Common issues in traditional voting systems such as poll booth capturing, ballot stuffing, </a:t>
          </a:r>
          <a:r>
            <a:rPr lang="en-US" sz="2200" kern="1200" dirty="0" err="1"/>
            <a:t>etc</a:t>
          </a:r>
          <a:endParaRPr lang="en-US" sz="2200" kern="1200" dirty="0"/>
        </a:p>
      </dsp:txBody>
      <dsp:txXfrm>
        <a:off x="1761361" y="651"/>
        <a:ext cx="4889891" cy="1524988"/>
      </dsp:txXfrm>
    </dsp:sp>
    <dsp:sp modelId="{84671C34-DC11-4DAB-9662-88713F219375}">
      <dsp:nvSpPr>
        <dsp:cNvPr id="0" name=""/>
        <dsp:cNvSpPr/>
      </dsp:nvSpPr>
      <dsp:spPr>
        <a:xfrm>
          <a:off x="0" y="1906887"/>
          <a:ext cx="6651253" cy="15249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6A7B2D-2B6F-499F-87AF-CA730951C743}">
      <dsp:nvSpPr>
        <dsp:cNvPr id="0" name=""/>
        <dsp:cNvSpPr/>
      </dsp:nvSpPr>
      <dsp:spPr>
        <a:xfrm>
          <a:off x="461309" y="2250010"/>
          <a:ext cx="838743" cy="838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D36B2A-DFF9-421A-9D53-BDA2DD1A18A9}">
      <dsp:nvSpPr>
        <dsp:cNvPr id="0" name=""/>
        <dsp:cNvSpPr/>
      </dsp:nvSpPr>
      <dsp:spPr>
        <a:xfrm>
          <a:off x="1761361" y="1906887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Explanation of how these problems undermine electoral integrity</a:t>
          </a:r>
        </a:p>
      </dsp:txBody>
      <dsp:txXfrm>
        <a:off x="1761361" y="1906887"/>
        <a:ext cx="4889891" cy="1524988"/>
      </dsp:txXfrm>
    </dsp:sp>
    <dsp:sp modelId="{C9DB67DD-190C-4A7A-9EEE-E0BB01A8898D}">
      <dsp:nvSpPr>
        <dsp:cNvPr id="0" name=""/>
        <dsp:cNvSpPr/>
      </dsp:nvSpPr>
      <dsp:spPr>
        <a:xfrm>
          <a:off x="0" y="3813123"/>
          <a:ext cx="6651253" cy="15249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F523BF-59AC-4674-9B30-890CB2D0E588}">
      <dsp:nvSpPr>
        <dsp:cNvPr id="0" name=""/>
        <dsp:cNvSpPr/>
      </dsp:nvSpPr>
      <dsp:spPr>
        <a:xfrm>
          <a:off x="461309" y="4156246"/>
          <a:ext cx="838743" cy="838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EAAA7-71E3-4CED-8613-44620EDDBA05}">
      <dsp:nvSpPr>
        <dsp:cNvPr id="0" name=""/>
        <dsp:cNvSpPr/>
      </dsp:nvSpPr>
      <dsp:spPr>
        <a:xfrm>
          <a:off x="1761361" y="3813123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Introduction to how an online voting system can address these issues</a:t>
          </a:r>
        </a:p>
      </dsp:txBody>
      <dsp:txXfrm>
        <a:off x="1761361" y="3813123"/>
        <a:ext cx="4889891" cy="15249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C036B6-7FEF-462A-8EDF-4B901DF8D5F0}">
      <dsp:nvSpPr>
        <dsp:cNvPr id="0" name=""/>
        <dsp:cNvSpPr/>
      </dsp:nvSpPr>
      <dsp:spPr>
        <a:xfrm>
          <a:off x="679050" y="48291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1616A-DAE4-483C-932F-11F26AD3A8B8}">
      <dsp:nvSpPr>
        <dsp:cNvPr id="0" name=""/>
        <dsp:cNvSpPr/>
      </dsp:nvSpPr>
      <dsp:spPr>
        <a:xfrm>
          <a:off x="1081237" y="88510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998075-54C6-4FD0-A784-31E647B79307}">
      <dsp:nvSpPr>
        <dsp:cNvPr id="0" name=""/>
        <dsp:cNvSpPr/>
      </dsp:nvSpPr>
      <dsp:spPr>
        <a:xfrm>
          <a:off x="75768" y="295791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implementation approach used in the project</a:t>
          </a:r>
        </a:p>
      </dsp:txBody>
      <dsp:txXfrm>
        <a:off x="75768" y="2957918"/>
        <a:ext cx="3093750" cy="720000"/>
      </dsp:txXfrm>
    </dsp:sp>
    <dsp:sp modelId="{3A81537B-7C7C-47AD-B47F-C836D1655231}">
      <dsp:nvSpPr>
        <dsp:cNvPr id="0" name=""/>
        <dsp:cNvSpPr/>
      </dsp:nvSpPr>
      <dsp:spPr>
        <a:xfrm>
          <a:off x="4314206" y="48291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27D226-852F-4675-A651-28A7621F1607}">
      <dsp:nvSpPr>
        <dsp:cNvPr id="0" name=""/>
        <dsp:cNvSpPr/>
      </dsp:nvSpPr>
      <dsp:spPr>
        <a:xfrm>
          <a:off x="4716393" y="88510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4F747-93B3-448C-ABD1-ECCC8D99CA0D}">
      <dsp:nvSpPr>
        <dsp:cNvPr id="0" name=""/>
        <dsp:cNvSpPr/>
      </dsp:nvSpPr>
      <dsp:spPr>
        <a:xfrm>
          <a:off x="3710925" y="295791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Overview of the technology stack employed</a:t>
          </a:r>
        </a:p>
      </dsp:txBody>
      <dsp:txXfrm>
        <a:off x="3710925" y="2957918"/>
        <a:ext cx="3093750" cy="720000"/>
      </dsp:txXfrm>
    </dsp:sp>
    <dsp:sp modelId="{6859585E-78E1-4E00-86CE-52F8BCB1A22F}">
      <dsp:nvSpPr>
        <dsp:cNvPr id="0" name=""/>
        <dsp:cNvSpPr/>
      </dsp:nvSpPr>
      <dsp:spPr>
        <a:xfrm>
          <a:off x="7949362" y="48291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7397A-6770-4ED0-86A8-B9AEC9537D13}">
      <dsp:nvSpPr>
        <dsp:cNvPr id="0" name=""/>
        <dsp:cNvSpPr/>
      </dsp:nvSpPr>
      <dsp:spPr>
        <a:xfrm>
          <a:off x="8351550" y="88510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C4A5A-5477-46F1-9449-F3F66AF7FEC1}">
      <dsp:nvSpPr>
        <dsp:cNvPr id="0" name=""/>
        <dsp:cNvSpPr/>
      </dsp:nvSpPr>
      <dsp:spPr>
        <a:xfrm>
          <a:off x="7346081" y="295791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Description of key features and functionalities of the online voting system</a:t>
          </a:r>
        </a:p>
      </dsp:txBody>
      <dsp:txXfrm>
        <a:off x="7346081" y="2957918"/>
        <a:ext cx="30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08090-66EC-4EAE-A3F6-85B1F82C5A1F}">
      <dsp:nvSpPr>
        <dsp:cNvPr id="0" name=""/>
        <dsp:cNvSpPr/>
      </dsp:nvSpPr>
      <dsp:spPr>
        <a:xfrm>
          <a:off x="0" y="676136"/>
          <a:ext cx="10515600" cy="12482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D49A8-1F74-41D8-9C8B-026EF64C9054}">
      <dsp:nvSpPr>
        <dsp:cNvPr id="0" name=""/>
        <dsp:cNvSpPr/>
      </dsp:nvSpPr>
      <dsp:spPr>
        <a:xfrm>
          <a:off x="377595" y="956992"/>
          <a:ext cx="686538" cy="6865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15F69-31F6-4E41-880E-DD973324746D}">
      <dsp:nvSpPr>
        <dsp:cNvPr id="0" name=""/>
        <dsp:cNvSpPr/>
      </dsp:nvSpPr>
      <dsp:spPr>
        <a:xfrm>
          <a:off x="1441730" y="676136"/>
          <a:ext cx="9073869" cy="1248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107" tIns="132107" rIns="132107" bIns="13210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Hardware components required for deploying the system</a:t>
          </a:r>
        </a:p>
      </dsp:txBody>
      <dsp:txXfrm>
        <a:off x="1441730" y="676136"/>
        <a:ext cx="9073869" cy="1248251"/>
      </dsp:txXfrm>
    </dsp:sp>
    <dsp:sp modelId="{980F2699-6177-4EA8-BBB7-69D73DC01CF4}">
      <dsp:nvSpPr>
        <dsp:cNvPr id="0" name=""/>
        <dsp:cNvSpPr/>
      </dsp:nvSpPr>
      <dsp:spPr>
        <a:xfrm>
          <a:off x="0" y="2236449"/>
          <a:ext cx="10515600" cy="12482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D53C26-0F69-4282-9DC8-DD759B1C6DAD}">
      <dsp:nvSpPr>
        <dsp:cNvPr id="0" name=""/>
        <dsp:cNvSpPr/>
      </dsp:nvSpPr>
      <dsp:spPr>
        <a:xfrm>
          <a:off x="377595" y="2517306"/>
          <a:ext cx="686538" cy="6865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2F6DE-ABE4-4245-94CB-CD365F7DE2AD}">
      <dsp:nvSpPr>
        <dsp:cNvPr id="0" name=""/>
        <dsp:cNvSpPr/>
      </dsp:nvSpPr>
      <dsp:spPr>
        <a:xfrm>
          <a:off x="1441730" y="2236449"/>
          <a:ext cx="9073869" cy="1248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107" tIns="132107" rIns="132107" bIns="13210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Software tools and technologies utilized in development</a:t>
          </a:r>
        </a:p>
      </dsp:txBody>
      <dsp:txXfrm>
        <a:off x="1441730" y="2236449"/>
        <a:ext cx="9073869" cy="12482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D318DB-EBF7-470F-B144-F96BCC8F2ACC}">
      <dsp:nvSpPr>
        <dsp:cNvPr id="0" name=""/>
        <dsp:cNvSpPr/>
      </dsp:nvSpPr>
      <dsp:spPr>
        <a:xfrm>
          <a:off x="0" y="676136"/>
          <a:ext cx="10515600" cy="12482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283CF-0068-42E9-BA29-47620EC664CB}">
      <dsp:nvSpPr>
        <dsp:cNvPr id="0" name=""/>
        <dsp:cNvSpPr/>
      </dsp:nvSpPr>
      <dsp:spPr>
        <a:xfrm>
          <a:off x="377595" y="956992"/>
          <a:ext cx="686538" cy="6865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34A60-CE53-430B-AA27-2660481B5305}">
      <dsp:nvSpPr>
        <dsp:cNvPr id="0" name=""/>
        <dsp:cNvSpPr/>
      </dsp:nvSpPr>
      <dsp:spPr>
        <a:xfrm>
          <a:off x="1441730" y="676136"/>
          <a:ext cx="9073869" cy="1248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107" tIns="132107" rIns="132107" bIns="13210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Visual demonstration of the user interface of the online voting system</a:t>
          </a:r>
        </a:p>
      </dsp:txBody>
      <dsp:txXfrm>
        <a:off x="1441730" y="676136"/>
        <a:ext cx="9073869" cy="1248251"/>
      </dsp:txXfrm>
    </dsp:sp>
    <dsp:sp modelId="{E5638C41-222D-48F4-B7BF-C9BA1B1317B1}">
      <dsp:nvSpPr>
        <dsp:cNvPr id="0" name=""/>
        <dsp:cNvSpPr/>
      </dsp:nvSpPr>
      <dsp:spPr>
        <a:xfrm>
          <a:off x="0" y="2236449"/>
          <a:ext cx="10515600" cy="12482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CCDB9-0896-4A7B-BD1A-064D0DC85994}">
      <dsp:nvSpPr>
        <dsp:cNvPr id="0" name=""/>
        <dsp:cNvSpPr/>
      </dsp:nvSpPr>
      <dsp:spPr>
        <a:xfrm>
          <a:off x="377595" y="2517306"/>
          <a:ext cx="686538" cy="6865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78D92E-2F1A-41C5-83AF-FFBDE9C99A1F}">
      <dsp:nvSpPr>
        <dsp:cNvPr id="0" name=""/>
        <dsp:cNvSpPr/>
      </dsp:nvSpPr>
      <dsp:spPr>
        <a:xfrm>
          <a:off x="1441730" y="2236449"/>
          <a:ext cx="9073869" cy="1248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107" tIns="132107" rIns="132107" bIns="13210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Screenshots showcasing various stages of the voting process</a:t>
          </a:r>
        </a:p>
      </dsp:txBody>
      <dsp:txXfrm>
        <a:off x="1441730" y="2236449"/>
        <a:ext cx="9073869" cy="12482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ABFC41-8D76-4FDA-A107-444E446C1D32}">
      <dsp:nvSpPr>
        <dsp:cNvPr id="0" name=""/>
        <dsp:cNvSpPr/>
      </dsp:nvSpPr>
      <dsp:spPr>
        <a:xfrm>
          <a:off x="0" y="676136"/>
          <a:ext cx="10515600" cy="12482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357794-DA10-4AF7-93C8-ACB6C8854CE2}">
      <dsp:nvSpPr>
        <dsp:cNvPr id="0" name=""/>
        <dsp:cNvSpPr/>
      </dsp:nvSpPr>
      <dsp:spPr>
        <a:xfrm>
          <a:off x="377595" y="956992"/>
          <a:ext cx="686538" cy="6865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41BA0-B90C-4B89-99A9-7EE7C0EAEAE4}">
      <dsp:nvSpPr>
        <dsp:cNvPr id="0" name=""/>
        <dsp:cNvSpPr/>
      </dsp:nvSpPr>
      <dsp:spPr>
        <a:xfrm>
          <a:off x="1441730" y="676136"/>
          <a:ext cx="9073869" cy="1248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107" tIns="132107" rIns="132107" bIns="13210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Display of database schema and tables used in storing voting data</a:t>
          </a:r>
        </a:p>
      </dsp:txBody>
      <dsp:txXfrm>
        <a:off x="1441730" y="676136"/>
        <a:ext cx="9073869" cy="1248251"/>
      </dsp:txXfrm>
    </dsp:sp>
    <dsp:sp modelId="{8AF6930B-30CE-4BCF-B4B9-DADA28BB662D}">
      <dsp:nvSpPr>
        <dsp:cNvPr id="0" name=""/>
        <dsp:cNvSpPr/>
      </dsp:nvSpPr>
      <dsp:spPr>
        <a:xfrm>
          <a:off x="0" y="2236449"/>
          <a:ext cx="10515600" cy="12482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C1A778-1CFC-456B-A649-D3D5F691EC17}">
      <dsp:nvSpPr>
        <dsp:cNvPr id="0" name=""/>
        <dsp:cNvSpPr/>
      </dsp:nvSpPr>
      <dsp:spPr>
        <a:xfrm>
          <a:off x="377595" y="2517306"/>
          <a:ext cx="686538" cy="6865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40EAF-5ECC-4A5C-9142-247FAF78F6EB}">
      <dsp:nvSpPr>
        <dsp:cNvPr id="0" name=""/>
        <dsp:cNvSpPr/>
      </dsp:nvSpPr>
      <dsp:spPr>
        <a:xfrm>
          <a:off x="1441730" y="2236449"/>
          <a:ext cx="9073869" cy="1248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107" tIns="132107" rIns="132107" bIns="13210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Explanation of the database design and its role in ensuring data integrity</a:t>
          </a:r>
        </a:p>
      </dsp:txBody>
      <dsp:txXfrm>
        <a:off x="1441730" y="2236449"/>
        <a:ext cx="9073869" cy="124825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CD35A3-6869-4DA3-80F4-7861FBC759B8}">
      <dsp:nvSpPr>
        <dsp:cNvPr id="0" name=""/>
        <dsp:cNvSpPr/>
      </dsp:nvSpPr>
      <dsp:spPr>
        <a:xfrm>
          <a:off x="679050" y="48291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2220CA-D213-4614-8653-136E6BBEDB42}">
      <dsp:nvSpPr>
        <dsp:cNvPr id="0" name=""/>
        <dsp:cNvSpPr/>
      </dsp:nvSpPr>
      <dsp:spPr>
        <a:xfrm>
          <a:off x="1081237" y="88510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DC9A6E-552F-4AA6-BF92-FC217F2CC923}">
      <dsp:nvSpPr>
        <dsp:cNvPr id="0" name=""/>
        <dsp:cNvSpPr/>
      </dsp:nvSpPr>
      <dsp:spPr>
        <a:xfrm>
          <a:off x="75768" y="295791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outcomes of the project</a:t>
          </a:r>
        </a:p>
      </dsp:txBody>
      <dsp:txXfrm>
        <a:off x="75768" y="2957918"/>
        <a:ext cx="3093750" cy="720000"/>
      </dsp:txXfrm>
    </dsp:sp>
    <dsp:sp modelId="{1305F2E6-6AE5-4BD6-B139-303B3838AA19}">
      <dsp:nvSpPr>
        <dsp:cNvPr id="0" name=""/>
        <dsp:cNvSpPr/>
      </dsp:nvSpPr>
      <dsp:spPr>
        <a:xfrm>
          <a:off x="4314206" y="48291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DC96D0-235D-4E7A-8708-E2678F4312D5}">
      <dsp:nvSpPr>
        <dsp:cNvPr id="0" name=""/>
        <dsp:cNvSpPr/>
      </dsp:nvSpPr>
      <dsp:spPr>
        <a:xfrm>
          <a:off x="4716393" y="88510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D6F03-1EC4-42BB-8A05-118989CD95BF}">
      <dsp:nvSpPr>
        <dsp:cNvPr id="0" name=""/>
        <dsp:cNvSpPr/>
      </dsp:nvSpPr>
      <dsp:spPr>
        <a:xfrm>
          <a:off x="3710925" y="295791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Reinforcement of the importance of electoral integrity and the role of technology in achieving it</a:t>
          </a:r>
        </a:p>
      </dsp:txBody>
      <dsp:txXfrm>
        <a:off x="3710925" y="2957918"/>
        <a:ext cx="3093750" cy="720000"/>
      </dsp:txXfrm>
    </dsp:sp>
    <dsp:sp modelId="{419913EE-5B8D-424E-ADC0-42193BFE6F47}">
      <dsp:nvSpPr>
        <dsp:cNvPr id="0" name=""/>
        <dsp:cNvSpPr/>
      </dsp:nvSpPr>
      <dsp:spPr>
        <a:xfrm>
          <a:off x="7949362" y="48291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6B5A2-B08E-4A6B-9977-592CF871CC1D}">
      <dsp:nvSpPr>
        <dsp:cNvPr id="0" name=""/>
        <dsp:cNvSpPr/>
      </dsp:nvSpPr>
      <dsp:spPr>
        <a:xfrm>
          <a:off x="8351550" y="88510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627E6-CC2C-4A44-8C27-D6D770FB97D0}">
      <dsp:nvSpPr>
        <dsp:cNvPr id="0" name=""/>
        <dsp:cNvSpPr/>
      </dsp:nvSpPr>
      <dsp:spPr>
        <a:xfrm>
          <a:off x="7346081" y="295791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Call to action for further research and development in the field of online voting systems</a:t>
          </a:r>
        </a:p>
      </dsp:txBody>
      <dsp:txXfrm>
        <a:off x="7346081" y="2957918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4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4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26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7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5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5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2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6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7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8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4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9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91068" y="358589"/>
            <a:ext cx="4620584" cy="2216392"/>
          </a:xfrm>
        </p:spPr>
        <p:txBody>
          <a:bodyPr>
            <a:normAutofit/>
          </a:bodyPr>
          <a:lstStyle/>
          <a:p>
            <a:r>
              <a:rPr lang="en-US" dirty="0"/>
              <a:t>DBMS Mini Project</a:t>
            </a:r>
            <a:br>
              <a:rPr lang="en-US" dirty="0"/>
            </a:br>
            <a:r>
              <a:rPr lang="en-US" dirty="0"/>
              <a:t>“DEMO”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E7B960-24CD-F30F-99C1-FC2765DA1C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40" r="26308" b="-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414AF01-DEE0-BDF7-60EC-51349701CF01}"/>
              </a:ext>
            </a:extLst>
          </p:cNvPr>
          <p:cNvSpPr/>
          <p:nvPr/>
        </p:nvSpPr>
        <p:spPr>
          <a:xfrm>
            <a:off x="491068" y="5545304"/>
            <a:ext cx="4506571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Name:	Aditya M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USN: 		2BL21CI005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6397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8F20F8-60BF-42FE-A252-DFD5A7445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D937CD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Database Table Screenshots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F7FB2202-DB94-3A62-3D25-80B2D6C311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5349319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4892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57518" y="-450663"/>
            <a:ext cx="11004175" cy="1807305"/>
          </a:xfrm>
        </p:spPr>
        <p:txBody>
          <a:bodyPr>
            <a:normAutofit/>
          </a:bodyPr>
          <a:lstStyle/>
          <a:p>
            <a:r>
              <a:rPr lang="en-US" sz="3200" dirty="0"/>
              <a:t>ER Diagram and Schema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CF9567-D456-A76B-0A1D-E98D3B7B0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9176"/>
            <a:ext cx="5872960" cy="47961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908B19-3B12-D7E6-2FD7-5C08528005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08"/>
          <a:stretch/>
        </p:blipFill>
        <p:spPr>
          <a:xfrm>
            <a:off x="6039163" y="1257171"/>
            <a:ext cx="5936159" cy="501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7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Benefits of an online voting system over traditional methods</a:t>
            </a:r>
          </a:p>
          <a:p>
            <a:pPr lvl="0"/>
            <a:r>
              <a:rPr lang="en-US" sz="2000" dirty="0"/>
              <a:t>Increased accessibility, efficiency, and transparency</a:t>
            </a:r>
          </a:p>
        </p:txBody>
      </p:sp>
      <p:pic>
        <p:nvPicPr>
          <p:cNvPr id="6" name="Picture 5" descr="CPU with binary numbers and blueprint">
            <a:extLst>
              <a:ext uri="{FF2B5EF4-FFF2-40B4-BE49-F238E27FC236}">
                <a16:creationId xmlns:a16="http://schemas.microsoft.com/office/drawing/2014/main" id="{1B3D9937-9D9E-836D-FC76-0F60F9C69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6" r="25546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05636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Concerns related to security, privacy, and technological barriers</a:t>
            </a:r>
          </a:p>
        </p:txBody>
      </p:sp>
      <p:pic>
        <p:nvPicPr>
          <p:cNvPr id="6" name="Picture 5" descr="Red toy person in front of two lines of white figures">
            <a:extLst>
              <a:ext uri="{FF2B5EF4-FFF2-40B4-BE49-F238E27FC236}">
                <a16:creationId xmlns:a16="http://schemas.microsoft.com/office/drawing/2014/main" id="{D1F6B8B5-F48E-02F4-9A53-134E4C70C7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26" r="19606" b="5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32592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8F20F8-60BF-42FE-A252-DFD5A7445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D937CD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57FDA431-A8A3-18E1-F469-71BE56ABBB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2888060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309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r>
              <a:rPr lang="en-US"/>
              <a:t>Online Voting System: Enhancing Electoral Integrity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E7B960-24CD-F30F-99C1-FC2765DA1C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40" r="26308" b="-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5637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700"/>
              <a:t>Introduction</a:t>
            </a:r>
          </a:p>
          <a:p>
            <a:pPr lvl="0">
              <a:lnSpc>
                <a:spcPct val="90000"/>
              </a:lnSpc>
            </a:pPr>
            <a:r>
              <a:rPr lang="en-US" sz="1700"/>
              <a:t>Related Work</a:t>
            </a:r>
          </a:p>
          <a:p>
            <a:pPr lvl="0">
              <a:lnSpc>
                <a:spcPct val="90000"/>
              </a:lnSpc>
            </a:pPr>
            <a:r>
              <a:rPr lang="en-US" sz="1700"/>
              <a:t>Problem Definition</a:t>
            </a:r>
          </a:p>
          <a:p>
            <a:pPr lvl="0">
              <a:lnSpc>
                <a:spcPct val="90000"/>
              </a:lnSpc>
            </a:pPr>
            <a:r>
              <a:rPr lang="en-US" sz="1700"/>
              <a:t>Method</a:t>
            </a:r>
          </a:p>
          <a:p>
            <a:pPr lvl="0">
              <a:lnSpc>
                <a:spcPct val="90000"/>
              </a:lnSpc>
            </a:pPr>
            <a:r>
              <a:rPr lang="en-US" sz="1700"/>
              <a:t>Hardware and Software Requirements</a:t>
            </a:r>
          </a:p>
          <a:p>
            <a:pPr lvl="0">
              <a:lnSpc>
                <a:spcPct val="90000"/>
              </a:lnSpc>
            </a:pPr>
            <a:r>
              <a:rPr lang="en-US" sz="1700"/>
              <a:t>Output Screenshots</a:t>
            </a:r>
          </a:p>
          <a:p>
            <a:pPr lvl="0">
              <a:lnSpc>
                <a:spcPct val="90000"/>
              </a:lnSpc>
            </a:pPr>
            <a:r>
              <a:rPr lang="en-US" sz="1700"/>
              <a:t>Database Table Screenshots</a:t>
            </a:r>
          </a:p>
          <a:p>
            <a:pPr lvl="0">
              <a:lnSpc>
                <a:spcPct val="90000"/>
              </a:lnSpc>
            </a:pPr>
            <a:r>
              <a:rPr lang="en-US" sz="1700"/>
              <a:t>ER Diagram and Use Case Diagram</a:t>
            </a:r>
          </a:p>
          <a:p>
            <a:pPr lvl="0">
              <a:lnSpc>
                <a:spcPct val="90000"/>
              </a:lnSpc>
            </a:pPr>
            <a:r>
              <a:rPr lang="en-US" sz="1700"/>
              <a:t>Advantages</a:t>
            </a:r>
          </a:p>
          <a:p>
            <a:pPr lvl="0">
              <a:lnSpc>
                <a:spcPct val="90000"/>
              </a:lnSpc>
            </a:pPr>
            <a:r>
              <a:rPr lang="en-US" sz="1700"/>
              <a:t>Limitations</a:t>
            </a:r>
          </a:p>
        </p:txBody>
      </p:sp>
      <p:pic>
        <p:nvPicPr>
          <p:cNvPr id="6" name="Picture 5" descr="Financial graphs on a dark display">
            <a:extLst>
              <a:ext uri="{FF2B5EF4-FFF2-40B4-BE49-F238E27FC236}">
                <a16:creationId xmlns:a16="http://schemas.microsoft.com/office/drawing/2014/main" id="{306F6CEF-6132-2DD2-0034-5D912D23E3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24" r="25537" b="4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554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8F20F8-60BF-42FE-A252-DFD5A7445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D937CD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C159AA19-F228-CED0-64D8-E2FE0AF4A0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810046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283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Existing research and systems in the field of online voting</a:t>
            </a:r>
          </a:p>
          <a:p>
            <a:pPr lvl="0"/>
            <a:r>
              <a:rPr lang="en-US" sz="2000" dirty="0"/>
              <a:t>Challenges faced and solutions proposed in previous studies</a:t>
            </a:r>
          </a:p>
          <a:p>
            <a:pPr lvl="0"/>
            <a:r>
              <a:rPr lang="en-US" sz="2000" dirty="0"/>
              <a:t>Comparison with traditional voting systems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EFBA4C-1EA8-2BFF-3E83-C50239B6E5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29" r="28521" b="625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11686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780058"/>
            <a:ext cx="3781618" cy="289914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rgbClr val="D937C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00941" y="2620477"/>
            <a:ext cx="3010737" cy="1497475"/>
          </a:xfrm>
        </p:spPr>
        <p:txBody>
          <a:bodyPr>
            <a:normAutofit/>
          </a:bodyPr>
          <a:lstStyle/>
          <a:p>
            <a:r>
              <a:rPr lang="en-US" sz="2800"/>
              <a:t>Problem Definition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19CCB53A-D1C9-2607-A78E-CFB62B082D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828649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7552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8F20F8-60BF-42FE-A252-DFD5A7445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D937CD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Method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03A4B03D-DA8D-3543-55A7-C243AB5DE5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911310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742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8F20F8-60BF-42FE-A252-DFD5A7445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D937CD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Hardware and Software Requirements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92A0E6C1-0708-F13F-B3FA-A33DF455BA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797230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6524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8F20F8-60BF-42FE-A252-DFD5A7445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D937CD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Output Screenshots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8BA43923-DBA2-FE36-1CAB-E46E31812D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7887855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3366057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0F3F0"/>
      </a:lt2>
      <a:accent1>
        <a:srgbClr val="D937CD"/>
      </a:accent1>
      <a:accent2>
        <a:srgbClr val="8F25C7"/>
      </a:accent2>
      <a:accent3>
        <a:srgbClr val="5D37D9"/>
      </a:accent3>
      <a:accent4>
        <a:srgbClr val="2A46C8"/>
      </a:accent4>
      <a:accent5>
        <a:srgbClr val="3798D9"/>
      </a:accent5>
      <a:accent6>
        <a:srgbClr val="24BFBD"/>
      </a:accent6>
      <a:hlink>
        <a:srgbClr val="3F76B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292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BrushVTI</vt:lpstr>
      <vt:lpstr>DBMS Mini Project “DEMO”</vt:lpstr>
      <vt:lpstr>Online Voting System: Enhancing Electoral Integrity</vt:lpstr>
      <vt:lpstr>Content</vt:lpstr>
      <vt:lpstr>Introduction</vt:lpstr>
      <vt:lpstr>Related Work</vt:lpstr>
      <vt:lpstr>Problem Definition</vt:lpstr>
      <vt:lpstr>Method</vt:lpstr>
      <vt:lpstr>Hardware and Software Requirements</vt:lpstr>
      <vt:lpstr>Output Screenshots</vt:lpstr>
      <vt:lpstr>Database Table Screenshots</vt:lpstr>
      <vt:lpstr>ER Diagram and Schema Diagram</vt:lpstr>
      <vt:lpstr>Advantages</vt:lpstr>
      <vt:lpstr>Limitations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Aditya Mathapati</cp:lastModifiedBy>
  <cp:revision>10</cp:revision>
  <dcterms:created xsi:type="dcterms:W3CDTF">2024-03-14T03:15:34Z</dcterms:created>
  <dcterms:modified xsi:type="dcterms:W3CDTF">2024-03-21T17:49:46Z</dcterms:modified>
</cp:coreProperties>
</file>