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94660"/>
  </p:normalViewPr>
  <p:slideViewPr>
    <p:cSldViewPr>
      <p:cViewPr varScale="1">
        <p:scale>
          <a:sx n="60" d="100"/>
          <a:sy n="60" d="100"/>
        </p:scale>
        <p:origin x="90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OU-JEFFI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THEOU-JEFFINE/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THEOU JEFFINE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dirty="0">
                <a:latin typeface="Arial"/>
                <a:cs typeface="Arial"/>
                <a:hlinkClick r:id="rId2"/>
              </a:rPr>
              <a:t>https://github.com/THEOU-JEFFINE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63289" y="1701501"/>
            <a:ext cx="8401050" cy="424411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https://github.com/THEOU-JEFFINE/DATA-SCIENCE-CAPSTONE/blob/main/Machine%20Learning%20Prediction.ipynb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3025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THEOU JEFFINE</cp:lastModifiedBy>
  <cp:revision>2</cp:revision>
  <dcterms:created xsi:type="dcterms:W3CDTF">2021-08-26T16:53:12Z</dcterms:created>
  <dcterms:modified xsi:type="dcterms:W3CDTF">2023-08-14T14:09:32Z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