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60" r:id="rId6"/>
    <p:sldId id="259" r:id="rId7"/>
    <p:sldId id="262" r:id="rId8"/>
    <p:sldId id="265"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F05B4-172A-4347-A667-A615897BB9A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14779ED-532D-490E-B1CF-D75E52851636}">
      <dgm:prSet/>
      <dgm:spPr/>
      <dgm:t>
        <a:bodyPr/>
        <a:lstStyle/>
        <a:p>
          <a:r>
            <a:rPr lang="en-IN"/>
            <a:t>Tensorflow</a:t>
          </a:r>
          <a:endParaRPr lang="en-US"/>
        </a:p>
      </dgm:t>
    </dgm:pt>
    <dgm:pt modelId="{1F4ADFEA-C172-43A2-910E-B2EFF160AD23}" type="parTrans" cxnId="{54912C2A-6E1F-47C6-AF88-4DEE2CCC30AB}">
      <dgm:prSet/>
      <dgm:spPr/>
      <dgm:t>
        <a:bodyPr/>
        <a:lstStyle/>
        <a:p>
          <a:endParaRPr lang="en-US"/>
        </a:p>
      </dgm:t>
    </dgm:pt>
    <dgm:pt modelId="{215402D0-3563-4585-9088-66415116DCBB}" type="sibTrans" cxnId="{54912C2A-6E1F-47C6-AF88-4DEE2CCC30AB}">
      <dgm:prSet/>
      <dgm:spPr/>
      <dgm:t>
        <a:bodyPr/>
        <a:lstStyle/>
        <a:p>
          <a:endParaRPr lang="en-US"/>
        </a:p>
      </dgm:t>
    </dgm:pt>
    <dgm:pt modelId="{4664F628-CB46-4371-9FC8-483F3A2DE09E}">
      <dgm:prSet/>
      <dgm:spPr/>
      <dgm:t>
        <a:bodyPr/>
        <a:lstStyle/>
        <a:p>
          <a:r>
            <a:rPr lang="en-IN"/>
            <a:t>Keras</a:t>
          </a:r>
          <a:endParaRPr lang="en-US"/>
        </a:p>
      </dgm:t>
    </dgm:pt>
    <dgm:pt modelId="{77FBF9B6-588E-41F5-8B10-96BAC93B2790}" type="parTrans" cxnId="{6BB7F4D3-B1FF-4D92-BEC0-4DC4BF55D0FE}">
      <dgm:prSet/>
      <dgm:spPr/>
      <dgm:t>
        <a:bodyPr/>
        <a:lstStyle/>
        <a:p>
          <a:endParaRPr lang="en-US"/>
        </a:p>
      </dgm:t>
    </dgm:pt>
    <dgm:pt modelId="{7984FE5D-DB6A-4BB4-BE91-5D58FA54F542}" type="sibTrans" cxnId="{6BB7F4D3-B1FF-4D92-BEC0-4DC4BF55D0FE}">
      <dgm:prSet/>
      <dgm:spPr/>
      <dgm:t>
        <a:bodyPr/>
        <a:lstStyle/>
        <a:p>
          <a:endParaRPr lang="en-US"/>
        </a:p>
      </dgm:t>
    </dgm:pt>
    <dgm:pt modelId="{8ED6BC70-CBFF-45F2-8EE8-D8AA7DC3D781}">
      <dgm:prSet/>
      <dgm:spPr/>
      <dgm:t>
        <a:bodyPr/>
        <a:lstStyle/>
        <a:p>
          <a:r>
            <a:rPr lang="en-IN"/>
            <a:t>OpenCV</a:t>
          </a:r>
          <a:endParaRPr lang="en-US"/>
        </a:p>
      </dgm:t>
    </dgm:pt>
    <dgm:pt modelId="{E8D62465-71E8-495C-BEB1-9B65409F8351}" type="parTrans" cxnId="{6D34C4A5-415D-411F-ADEA-ED8D64B89ED4}">
      <dgm:prSet/>
      <dgm:spPr/>
      <dgm:t>
        <a:bodyPr/>
        <a:lstStyle/>
        <a:p>
          <a:endParaRPr lang="en-US"/>
        </a:p>
      </dgm:t>
    </dgm:pt>
    <dgm:pt modelId="{2BFF6CAE-7166-4484-8BFB-6A01384C2D58}" type="sibTrans" cxnId="{6D34C4A5-415D-411F-ADEA-ED8D64B89ED4}">
      <dgm:prSet/>
      <dgm:spPr/>
      <dgm:t>
        <a:bodyPr/>
        <a:lstStyle/>
        <a:p>
          <a:endParaRPr lang="en-US"/>
        </a:p>
      </dgm:t>
    </dgm:pt>
    <dgm:pt modelId="{880E6BC4-6C09-4F42-B08C-78BDC3659556}">
      <dgm:prSet/>
      <dgm:spPr/>
      <dgm:t>
        <a:bodyPr/>
        <a:lstStyle/>
        <a:p>
          <a:r>
            <a:rPr lang="en-IN"/>
            <a:t>NumPy</a:t>
          </a:r>
          <a:endParaRPr lang="en-US"/>
        </a:p>
      </dgm:t>
    </dgm:pt>
    <dgm:pt modelId="{8561FD3E-4114-4D12-9FC5-C17E6AC5A68D}" type="parTrans" cxnId="{2D0BD73E-1795-441B-AAA7-C5E9745ACDE3}">
      <dgm:prSet/>
      <dgm:spPr/>
      <dgm:t>
        <a:bodyPr/>
        <a:lstStyle/>
        <a:p>
          <a:endParaRPr lang="en-US"/>
        </a:p>
      </dgm:t>
    </dgm:pt>
    <dgm:pt modelId="{9B37089F-BFF7-45EE-B9D1-E74726558A57}" type="sibTrans" cxnId="{2D0BD73E-1795-441B-AAA7-C5E9745ACDE3}">
      <dgm:prSet/>
      <dgm:spPr/>
      <dgm:t>
        <a:bodyPr/>
        <a:lstStyle/>
        <a:p>
          <a:endParaRPr lang="en-US"/>
        </a:p>
      </dgm:t>
    </dgm:pt>
    <dgm:pt modelId="{C6F4C184-2174-4834-B45A-23125932C55F}">
      <dgm:prSet/>
      <dgm:spPr/>
      <dgm:t>
        <a:bodyPr/>
        <a:lstStyle/>
        <a:p>
          <a:r>
            <a:rPr lang="en-IN"/>
            <a:t>Random</a:t>
          </a:r>
          <a:endParaRPr lang="en-US"/>
        </a:p>
      </dgm:t>
    </dgm:pt>
    <dgm:pt modelId="{33D5DA28-F186-4A23-82EA-B8C2AFCB5AB4}" type="parTrans" cxnId="{0447B73D-20CF-471E-AC6E-798EB0057B8D}">
      <dgm:prSet/>
      <dgm:spPr/>
      <dgm:t>
        <a:bodyPr/>
        <a:lstStyle/>
        <a:p>
          <a:endParaRPr lang="en-US"/>
        </a:p>
      </dgm:t>
    </dgm:pt>
    <dgm:pt modelId="{C9FBB5C3-24EF-41D0-B063-D01EB6AE0B77}" type="sibTrans" cxnId="{0447B73D-20CF-471E-AC6E-798EB0057B8D}">
      <dgm:prSet/>
      <dgm:spPr/>
      <dgm:t>
        <a:bodyPr/>
        <a:lstStyle/>
        <a:p>
          <a:endParaRPr lang="en-US"/>
        </a:p>
      </dgm:t>
    </dgm:pt>
    <dgm:pt modelId="{84F3B243-E0C2-412C-A376-AD9CD3A64D4A}">
      <dgm:prSet/>
      <dgm:spPr/>
      <dgm:t>
        <a:bodyPr/>
        <a:lstStyle/>
        <a:p>
          <a:r>
            <a:rPr lang="en-IN"/>
            <a:t>OS</a:t>
          </a:r>
          <a:endParaRPr lang="en-US"/>
        </a:p>
      </dgm:t>
    </dgm:pt>
    <dgm:pt modelId="{095576F8-9E3A-4D4C-9E23-C928AE3C79D7}" type="parTrans" cxnId="{60924BF2-A5DC-4454-8FB0-11436FDCE744}">
      <dgm:prSet/>
      <dgm:spPr/>
      <dgm:t>
        <a:bodyPr/>
        <a:lstStyle/>
        <a:p>
          <a:endParaRPr lang="en-US"/>
        </a:p>
      </dgm:t>
    </dgm:pt>
    <dgm:pt modelId="{324ABBC9-7813-4E85-8903-177C772984AF}" type="sibTrans" cxnId="{60924BF2-A5DC-4454-8FB0-11436FDCE744}">
      <dgm:prSet/>
      <dgm:spPr/>
      <dgm:t>
        <a:bodyPr/>
        <a:lstStyle/>
        <a:p>
          <a:endParaRPr lang="en-US"/>
        </a:p>
      </dgm:t>
    </dgm:pt>
    <dgm:pt modelId="{80A97959-9687-4492-A42C-3FB80B559541}">
      <dgm:prSet/>
      <dgm:spPr/>
      <dgm:t>
        <a:bodyPr/>
        <a:lstStyle/>
        <a:p>
          <a:r>
            <a:rPr lang="en-IN"/>
            <a:t>PyGame</a:t>
          </a:r>
          <a:endParaRPr lang="en-US"/>
        </a:p>
      </dgm:t>
    </dgm:pt>
    <dgm:pt modelId="{53057172-7CC1-4CD6-8AB9-00F2169E2CDC}" type="parTrans" cxnId="{B3860D77-5C8A-468A-A1E5-44013166335B}">
      <dgm:prSet/>
      <dgm:spPr/>
      <dgm:t>
        <a:bodyPr/>
        <a:lstStyle/>
        <a:p>
          <a:endParaRPr lang="en-US"/>
        </a:p>
      </dgm:t>
    </dgm:pt>
    <dgm:pt modelId="{52A478FD-202B-402A-BA9D-150AAF038294}" type="sibTrans" cxnId="{B3860D77-5C8A-468A-A1E5-44013166335B}">
      <dgm:prSet/>
      <dgm:spPr/>
      <dgm:t>
        <a:bodyPr/>
        <a:lstStyle/>
        <a:p>
          <a:endParaRPr lang="en-US"/>
        </a:p>
      </dgm:t>
    </dgm:pt>
    <dgm:pt modelId="{0DCD13F9-2379-45C3-AF55-6F04B9F511A8}">
      <dgm:prSet/>
      <dgm:spPr/>
      <dgm:t>
        <a:bodyPr/>
        <a:lstStyle/>
        <a:p>
          <a:r>
            <a:rPr lang="en-IN"/>
            <a:t>Time</a:t>
          </a:r>
          <a:endParaRPr lang="en-US"/>
        </a:p>
      </dgm:t>
    </dgm:pt>
    <dgm:pt modelId="{76F2E4F2-824E-49CF-AF8C-E9E5259A2458}" type="parTrans" cxnId="{F7BE09E7-7203-4517-A9CB-FA6A9BCE8298}">
      <dgm:prSet/>
      <dgm:spPr/>
      <dgm:t>
        <a:bodyPr/>
        <a:lstStyle/>
        <a:p>
          <a:endParaRPr lang="en-US"/>
        </a:p>
      </dgm:t>
    </dgm:pt>
    <dgm:pt modelId="{D694389B-83BD-4ACA-89A0-CC87AFC98981}" type="sibTrans" cxnId="{F7BE09E7-7203-4517-A9CB-FA6A9BCE8298}">
      <dgm:prSet/>
      <dgm:spPr/>
      <dgm:t>
        <a:bodyPr/>
        <a:lstStyle/>
        <a:p>
          <a:endParaRPr lang="en-US"/>
        </a:p>
      </dgm:t>
    </dgm:pt>
    <dgm:pt modelId="{736B5B01-A243-43FF-B47D-F21CE1873F1D}" type="pres">
      <dgm:prSet presAssocID="{6A9F05B4-172A-4347-A667-A615897BB9AE}" presName="diagram" presStyleCnt="0">
        <dgm:presLayoutVars>
          <dgm:dir/>
          <dgm:resizeHandles val="exact"/>
        </dgm:presLayoutVars>
      </dgm:prSet>
      <dgm:spPr/>
      <dgm:t>
        <a:bodyPr/>
        <a:lstStyle/>
        <a:p>
          <a:endParaRPr lang="en-US"/>
        </a:p>
      </dgm:t>
    </dgm:pt>
    <dgm:pt modelId="{0FC5C6E4-6F94-433A-AD5B-16BB3456B4FA}" type="pres">
      <dgm:prSet presAssocID="{C14779ED-532D-490E-B1CF-D75E52851636}" presName="node" presStyleLbl="node1" presStyleIdx="0" presStyleCnt="8">
        <dgm:presLayoutVars>
          <dgm:bulletEnabled val="1"/>
        </dgm:presLayoutVars>
      </dgm:prSet>
      <dgm:spPr/>
      <dgm:t>
        <a:bodyPr/>
        <a:lstStyle/>
        <a:p>
          <a:endParaRPr lang="en-US"/>
        </a:p>
      </dgm:t>
    </dgm:pt>
    <dgm:pt modelId="{168E8596-B572-49A3-A38E-1E42B40EF358}" type="pres">
      <dgm:prSet presAssocID="{215402D0-3563-4585-9088-66415116DCBB}" presName="sibTrans" presStyleCnt="0"/>
      <dgm:spPr/>
    </dgm:pt>
    <dgm:pt modelId="{3B89331E-9EA1-490F-B9A3-AAFE041E6BE3}" type="pres">
      <dgm:prSet presAssocID="{4664F628-CB46-4371-9FC8-483F3A2DE09E}" presName="node" presStyleLbl="node1" presStyleIdx="1" presStyleCnt="8">
        <dgm:presLayoutVars>
          <dgm:bulletEnabled val="1"/>
        </dgm:presLayoutVars>
      </dgm:prSet>
      <dgm:spPr/>
      <dgm:t>
        <a:bodyPr/>
        <a:lstStyle/>
        <a:p>
          <a:endParaRPr lang="en-US"/>
        </a:p>
      </dgm:t>
    </dgm:pt>
    <dgm:pt modelId="{0F8AF70F-50B3-45A3-8117-7F15C1598DE2}" type="pres">
      <dgm:prSet presAssocID="{7984FE5D-DB6A-4BB4-BE91-5D58FA54F542}" presName="sibTrans" presStyleCnt="0"/>
      <dgm:spPr/>
    </dgm:pt>
    <dgm:pt modelId="{A3EF87D3-579A-48C4-A1E6-E26001ACEC81}" type="pres">
      <dgm:prSet presAssocID="{8ED6BC70-CBFF-45F2-8EE8-D8AA7DC3D781}" presName="node" presStyleLbl="node1" presStyleIdx="2" presStyleCnt="8">
        <dgm:presLayoutVars>
          <dgm:bulletEnabled val="1"/>
        </dgm:presLayoutVars>
      </dgm:prSet>
      <dgm:spPr/>
      <dgm:t>
        <a:bodyPr/>
        <a:lstStyle/>
        <a:p>
          <a:endParaRPr lang="en-US"/>
        </a:p>
      </dgm:t>
    </dgm:pt>
    <dgm:pt modelId="{64ED07A6-9ED4-4AD1-8DB4-BD569E503724}" type="pres">
      <dgm:prSet presAssocID="{2BFF6CAE-7166-4484-8BFB-6A01384C2D58}" presName="sibTrans" presStyleCnt="0"/>
      <dgm:spPr/>
    </dgm:pt>
    <dgm:pt modelId="{4E11ACB3-CFE8-4DEE-9A2D-1FF6A967BD0C}" type="pres">
      <dgm:prSet presAssocID="{880E6BC4-6C09-4F42-B08C-78BDC3659556}" presName="node" presStyleLbl="node1" presStyleIdx="3" presStyleCnt="8">
        <dgm:presLayoutVars>
          <dgm:bulletEnabled val="1"/>
        </dgm:presLayoutVars>
      </dgm:prSet>
      <dgm:spPr/>
      <dgm:t>
        <a:bodyPr/>
        <a:lstStyle/>
        <a:p>
          <a:endParaRPr lang="en-US"/>
        </a:p>
      </dgm:t>
    </dgm:pt>
    <dgm:pt modelId="{954FC142-BD29-4DFB-9BAF-C4F546D590E3}" type="pres">
      <dgm:prSet presAssocID="{9B37089F-BFF7-45EE-B9D1-E74726558A57}" presName="sibTrans" presStyleCnt="0"/>
      <dgm:spPr/>
    </dgm:pt>
    <dgm:pt modelId="{C337DEB5-9333-4CC0-A620-5C9C7F4D3841}" type="pres">
      <dgm:prSet presAssocID="{C6F4C184-2174-4834-B45A-23125932C55F}" presName="node" presStyleLbl="node1" presStyleIdx="4" presStyleCnt="8">
        <dgm:presLayoutVars>
          <dgm:bulletEnabled val="1"/>
        </dgm:presLayoutVars>
      </dgm:prSet>
      <dgm:spPr/>
      <dgm:t>
        <a:bodyPr/>
        <a:lstStyle/>
        <a:p>
          <a:endParaRPr lang="en-US"/>
        </a:p>
      </dgm:t>
    </dgm:pt>
    <dgm:pt modelId="{84520F9B-7A45-4E8C-B463-21AFF42FE671}" type="pres">
      <dgm:prSet presAssocID="{C9FBB5C3-24EF-41D0-B063-D01EB6AE0B77}" presName="sibTrans" presStyleCnt="0"/>
      <dgm:spPr/>
    </dgm:pt>
    <dgm:pt modelId="{AE267DC1-48D6-4886-8B20-7ACDBEAA474C}" type="pres">
      <dgm:prSet presAssocID="{84F3B243-E0C2-412C-A376-AD9CD3A64D4A}" presName="node" presStyleLbl="node1" presStyleIdx="5" presStyleCnt="8">
        <dgm:presLayoutVars>
          <dgm:bulletEnabled val="1"/>
        </dgm:presLayoutVars>
      </dgm:prSet>
      <dgm:spPr/>
      <dgm:t>
        <a:bodyPr/>
        <a:lstStyle/>
        <a:p>
          <a:endParaRPr lang="en-US"/>
        </a:p>
      </dgm:t>
    </dgm:pt>
    <dgm:pt modelId="{6E96F531-9B2B-4617-9F17-4C0775DCFF7B}" type="pres">
      <dgm:prSet presAssocID="{324ABBC9-7813-4E85-8903-177C772984AF}" presName="sibTrans" presStyleCnt="0"/>
      <dgm:spPr/>
    </dgm:pt>
    <dgm:pt modelId="{2EC267D5-92C5-41FB-9AFB-AD193C9ECA1F}" type="pres">
      <dgm:prSet presAssocID="{80A97959-9687-4492-A42C-3FB80B559541}" presName="node" presStyleLbl="node1" presStyleIdx="6" presStyleCnt="8">
        <dgm:presLayoutVars>
          <dgm:bulletEnabled val="1"/>
        </dgm:presLayoutVars>
      </dgm:prSet>
      <dgm:spPr/>
      <dgm:t>
        <a:bodyPr/>
        <a:lstStyle/>
        <a:p>
          <a:endParaRPr lang="en-US"/>
        </a:p>
      </dgm:t>
    </dgm:pt>
    <dgm:pt modelId="{BB39BC24-D7F6-4310-840B-BF1FF89EC734}" type="pres">
      <dgm:prSet presAssocID="{52A478FD-202B-402A-BA9D-150AAF038294}" presName="sibTrans" presStyleCnt="0"/>
      <dgm:spPr/>
    </dgm:pt>
    <dgm:pt modelId="{E24D8403-36FE-4869-BF37-DDEFD98F5CAF}" type="pres">
      <dgm:prSet presAssocID="{0DCD13F9-2379-45C3-AF55-6F04B9F511A8}" presName="node" presStyleLbl="node1" presStyleIdx="7" presStyleCnt="8">
        <dgm:presLayoutVars>
          <dgm:bulletEnabled val="1"/>
        </dgm:presLayoutVars>
      </dgm:prSet>
      <dgm:spPr/>
      <dgm:t>
        <a:bodyPr/>
        <a:lstStyle/>
        <a:p>
          <a:endParaRPr lang="en-US"/>
        </a:p>
      </dgm:t>
    </dgm:pt>
  </dgm:ptLst>
  <dgm:cxnLst>
    <dgm:cxn modelId="{2D0BD73E-1795-441B-AAA7-C5E9745ACDE3}" srcId="{6A9F05B4-172A-4347-A667-A615897BB9AE}" destId="{880E6BC4-6C09-4F42-B08C-78BDC3659556}" srcOrd="3" destOrd="0" parTransId="{8561FD3E-4114-4D12-9FC5-C17E6AC5A68D}" sibTransId="{9B37089F-BFF7-45EE-B9D1-E74726558A57}"/>
    <dgm:cxn modelId="{BBED1A2E-FED8-4827-85C6-566648789C44}" type="presOf" srcId="{80A97959-9687-4492-A42C-3FB80B559541}" destId="{2EC267D5-92C5-41FB-9AFB-AD193C9ECA1F}" srcOrd="0" destOrd="0" presId="urn:microsoft.com/office/officeart/2005/8/layout/default"/>
    <dgm:cxn modelId="{751962B3-8F9A-4EF7-A1A3-9325D6F0A232}" type="presOf" srcId="{84F3B243-E0C2-412C-A376-AD9CD3A64D4A}" destId="{AE267DC1-48D6-4886-8B20-7ACDBEAA474C}" srcOrd="0" destOrd="0" presId="urn:microsoft.com/office/officeart/2005/8/layout/default"/>
    <dgm:cxn modelId="{329C073C-F7E3-449F-968F-E294B737BC22}" type="presOf" srcId="{C14779ED-532D-490E-B1CF-D75E52851636}" destId="{0FC5C6E4-6F94-433A-AD5B-16BB3456B4FA}" srcOrd="0" destOrd="0" presId="urn:microsoft.com/office/officeart/2005/8/layout/default"/>
    <dgm:cxn modelId="{6D34C4A5-415D-411F-ADEA-ED8D64B89ED4}" srcId="{6A9F05B4-172A-4347-A667-A615897BB9AE}" destId="{8ED6BC70-CBFF-45F2-8EE8-D8AA7DC3D781}" srcOrd="2" destOrd="0" parTransId="{E8D62465-71E8-495C-BEB1-9B65409F8351}" sibTransId="{2BFF6CAE-7166-4484-8BFB-6A01384C2D58}"/>
    <dgm:cxn modelId="{B3860D77-5C8A-468A-A1E5-44013166335B}" srcId="{6A9F05B4-172A-4347-A667-A615897BB9AE}" destId="{80A97959-9687-4492-A42C-3FB80B559541}" srcOrd="6" destOrd="0" parTransId="{53057172-7CC1-4CD6-8AB9-00F2169E2CDC}" sibTransId="{52A478FD-202B-402A-BA9D-150AAF038294}"/>
    <dgm:cxn modelId="{77C17F97-F379-4A7B-AAEA-53FB0E99308F}" type="presOf" srcId="{C6F4C184-2174-4834-B45A-23125932C55F}" destId="{C337DEB5-9333-4CC0-A620-5C9C7F4D3841}" srcOrd="0" destOrd="0" presId="urn:microsoft.com/office/officeart/2005/8/layout/default"/>
    <dgm:cxn modelId="{CF623C20-80E0-43CD-B3B8-3DB6B4ACD12E}" type="presOf" srcId="{8ED6BC70-CBFF-45F2-8EE8-D8AA7DC3D781}" destId="{A3EF87D3-579A-48C4-A1E6-E26001ACEC81}" srcOrd="0" destOrd="0" presId="urn:microsoft.com/office/officeart/2005/8/layout/default"/>
    <dgm:cxn modelId="{D4B27556-6590-401C-B4F8-52AE9CC64798}" type="presOf" srcId="{4664F628-CB46-4371-9FC8-483F3A2DE09E}" destId="{3B89331E-9EA1-490F-B9A3-AAFE041E6BE3}" srcOrd="0" destOrd="0" presId="urn:microsoft.com/office/officeart/2005/8/layout/default"/>
    <dgm:cxn modelId="{6BB7F4D3-B1FF-4D92-BEC0-4DC4BF55D0FE}" srcId="{6A9F05B4-172A-4347-A667-A615897BB9AE}" destId="{4664F628-CB46-4371-9FC8-483F3A2DE09E}" srcOrd="1" destOrd="0" parTransId="{77FBF9B6-588E-41F5-8B10-96BAC93B2790}" sibTransId="{7984FE5D-DB6A-4BB4-BE91-5D58FA54F542}"/>
    <dgm:cxn modelId="{F7BE09E7-7203-4517-A9CB-FA6A9BCE8298}" srcId="{6A9F05B4-172A-4347-A667-A615897BB9AE}" destId="{0DCD13F9-2379-45C3-AF55-6F04B9F511A8}" srcOrd="7" destOrd="0" parTransId="{76F2E4F2-824E-49CF-AF8C-E9E5259A2458}" sibTransId="{D694389B-83BD-4ACA-89A0-CC87AFC98981}"/>
    <dgm:cxn modelId="{4B7DC433-082E-454B-BEB0-5DBF2F74D62D}" type="presOf" srcId="{6A9F05B4-172A-4347-A667-A615897BB9AE}" destId="{736B5B01-A243-43FF-B47D-F21CE1873F1D}" srcOrd="0" destOrd="0" presId="urn:microsoft.com/office/officeart/2005/8/layout/default"/>
    <dgm:cxn modelId="{0447B73D-20CF-471E-AC6E-798EB0057B8D}" srcId="{6A9F05B4-172A-4347-A667-A615897BB9AE}" destId="{C6F4C184-2174-4834-B45A-23125932C55F}" srcOrd="4" destOrd="0" parTransId="{33D5DA28-F186-4A23-82EA-B8C2AFCB5AB4}" sibTransId="{C9FBB5C3-24EF-41D0-B063-D01EB6AE0B77}"/>
    <dgm:cxn modelId="{54912C2A-6E1F-47C6-AF88-4DEE2CCC30AB}" srcId="{6A9F05B4-172A-4347-A667-A615897BB9AE}" destId="{C14779ED-532D-490E-B1CF-D75E52851636}" srcOrd="0" destOrd="0" parTransId="{1F4ADFEA-C172-43A2-910E-B2EFF160AD23}" sibTransId="{215402D0-3563-4585-9088-66415116DCBB}"/>
    <dgm:cxn modelId="{A1632F4A-A4D2-4673-A867-82545FB8EF1B}" type="presOf" srcId="{0DCD13F9-2379-45C3-AF55-6F04B9F511A8}" destId="{E24D8403-36FE-4869-BF37-DDEFD98F5CAF}" srcOrd="0" destOrd="0" presId="urn:microsoft.com/office/officeart/2005/8/layout/default"/>
    <dgm:cxn modelId="{60924BF2-A5DC-4454-8FB0-11436FDCE744}" srcId="{6A9F05B4-172A-4347-A667-A615897BB9AE}" destId="{84F3B243-E0C2-412C-A376-AD9CD3A64D4A}" srcOrd="5" destOrd="0" parTransId="{095576F8-9E3A-4D4C-9E23-C928AE3C79D7}" sibTransId="{324ABBC9-7813-4E85-8903-177C772984AF}"/>
    <dgm:cxn modelId="{14D6D9A6-C7A2-4D1A-A959-318EBBD32491}" type="presOf" srcId="{880E6BC4-6C09-4F42-B08C-78BDC3659556}" destId="{4E11ACB3-CFE8-4DEE-9A2D-1FF6A967BD0C}" srcOrd="0" destOrd="0" presId="urn:microsoft.com/office/officeart/2005/8/layout/default"/>
    <dgm:cxn modelId="{E69F7B03-5579-435E-94BD-D8D73AC4D53F}" type="presParOf" srcId="{736B5B01-A243-43FF-B47D-F21CE1873F1D}" destId="{0FC5C6E4-6F94-433A-AD5B-16BB3456B4FA}" srcOrd="0" destOrd="0" presId="urn:microsoft.com/office/officeart/2005/8/layout/default"/>
    <dgm:cxn modelId="{2740A227-11AB-48A9-94BB-73DEB2C3BAC9}" type="presParOf" srcId="{736B5B01-A243-43FF-B47D-F21CE1873F1D}" destId="{168E8596-B572-49A3-A38E-1E42B40EF358}" srcOrd="1" destOrd="0" presId="urn:microsoft.com/office/officeart/2005/8/layout/default"/>
    <dgm:cxn modelId="{DE35EA51-A88E-45D6-9B8E-058AA19C6B23}" type="presParOf" srcId="{736B5B01-A243-43FF-B47D-F21CE1873F1D}" destId="{3B89331E-9EA1-490F-B9A3-AAFE041E6BE3}" srcOrd="2" destOrd="0" presId="urn:microsoft.com/office/officeart/2005/8/layout/default"/>
    <dgm:cxn modelId="{40896EF1-9779-432C-9098-BE55D193D304}" type="presParOf" srcId="{736B5B01-A243-43FF-B47D-F21CE1873F1D}" destId="{0F8AF70F-50B3-45A3-8117-7F15C1598DE2}" srcOrd="3" destOrd="0" presId="urn:microsoft.com/office/officeart/2005/8/layout/default"/>
    <dgm:cxn modelId="{8C3A6EB4-AFC8-462E-BAE3-0BC043473212}" type="presParOf" srcId="{736B5B01-A243-43FF-B47D-F21CE1873F1D}" destId="{A3EF87D3-579A-48C4-A1E6-E26001ACEC81}" srcOrd="4" destOrd="0" presId="urn:microsoft.com/office/officeart/2005/8/layout/default"/>
    <dgm:cxn modelId="{B5F9B9C0-409E-4C07-8C6B-5A0D2ED9A0A7}" type="presParOf" srcId="{736B5B01-A243-43FF-B47D-F21CE1873F1D}" destId="{64ED07A6-9ED4-4AD1-8DB4-BD569E503724}" srcOrd="5" destOrd="0" presId="urn:microsoft.com/office/officeart/2005/8/layout/default"/>
    <dgm:cxn modelId="{D2707B9F-3E31-44BA-8D9B-C3630D0B1808}" type="presParOf" srcId="{736B5B01-A243-43FF-B47D-F21CE1873F1D}" destId="{4E11ACB3-CFE8-4DEE-9A2D-1FF6A967BD0C}" srcOrd="6" destOrd="0" presId="urn:microsoft.com/office/officeart/2005/8/layout/default"/>
    <dgm:cxn modelId="{1DEB9287-57F3-4D7F-BF7C-38EC76EBBF4A}" type="presParOf" srcId="{736B5B01-A243-43FF-B47D-F21CE1873F1D}" destId="{954FC142-BD29-4DFB-9BAF-C4F546D590E3}" srcOrd="7" destOrd="0" presId="urn:microsoft.com/office/officeart/2005/8/layout/default"/>
    <dgm:cxn modelId="{B8D97BB9-4882-4AAB-9764-E92D82D10F24}" type="presParOf" srcId="{736B5B01-A243-43FF-B47D-F21CE1873F1D}" destId="{C337DEB5-9333-4CC0-A620-5C9C7F4D3841}" srcOrd="8" destOrd="0" presId="urn:microsoft.com/office/officeart/2005/8/layout/default"/>
    <dgm:cxn modelId="{BD1714A5-F7AC-4667-8B94-79FD9373A688}" type="presParOf" srcId="{736B5B01-A243-43FF-B47D-F21CE1873F1D}" destId="{84520F9B-7A45-4E8C-B463-21AFF42FE671}" srcOrd="9" destOrd="0" presId="urn:microsoft.com/office/officeart/2005/8/layout/default"/>
    <dgm:cxn modelId="{94945F2E-3991-4E4E-BC64-5A6D783D635D}" type="presParOf" srcId="{736B5B01-A243-43FF-B47D-F21CE1873F1D}" destId="{AE267DC1-48D6-4886-8B20-7ACDBEAA474C}" srcOrd="10" destOrd="0" presId="urn:microsoft.com/office/officeart/2005/8/layout/default"/>
    <dgm:cxn modelId="{D3D2E4EE-4D71-483F-B2EB-FD1F4DC41726}" type="presParOf" srcId="{736B5B01-A243-43FF-B47D-F21CE1873F1D}" destId="{6E96F531-9B2B-4617-9F17-4C0775DCFF7B}" srcOrd="11" destOrd="0" presId="urn:microsoft.com/office/officeart/2005/8/layout/default"/>
    <dgm:cxn modelId="{3DEC9785-18B6-41E1-BBC0-4E0FD4085A2E}" type="presParOf" srcId="{736B5B01-A243-43FF-B47D-F21CE1873F1D}" destId="{2EC267D5-92C5-41FB-9AFB-AD193C9ECA1F}" srcOrd="12" destOrd="0" presId="urn:microsoft.com/office/officeart/2005/8/layout/default"/>
    <dgm:cxn modelId="{7ADCCC64-88AB-42AA-86CD-D1FDC6F53C64}" type="presParOf" srcId="{736B5B01-A243-43FF-B47D-F21CE1873F1D}" destId="{BB39BC24-D7F6-4310-840B-BF1FF89EC734}" srcOrd="13" destOrd="0" presId="urn:microsoft.com/office/officeart/2005/8/layout/default"/>
    <dgm:cxn modelId="{8C13F48C-24C6-4F7A-9B45-DC03EB0E1FDD}" type="presParOf" srcId="{736B5B01-A243-43FF-B47D-F21CE1873F1D}" destId="{E24D8403-36FE-4869-BF37-DDEFD98F5CA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81C09-41C9-4BB9-BB91-06720BB0321B}" type="doc">
      <dgm:prSet loTypeId="urn:microsoft.com/office/officeart/2016/7/layout/ChevronBlockProcess" loCatId="process" qsTypeId="urn:microsoft.com/office/officeart/2005/8/quickstyle/simple1" qsCatId="simple" csTypeId="urn:microsoft.com/office/officeart/2005/8/colors/colorful1" csCatId="colorful"/>
      <dgm:spPr/>
      <dgm:t>
        <a:bodyPr/>
        <a:lstStyle/>
        <a:p>
          <a:endParaRPr lang="en-US"/>
        </a:p>
      </dgm:t>
    </dgm:pt>
    <dgm:pt modelId="{E97A5537-ED8A-4DEE-B7D8-FEF435D43D29}">
      <dgm:prSet/>
      <dgm:spPr/>
      <dgm:t>
        <a:bodyPr/>
        <a:lstStyle/>
        <a:p>
          <a:r>
            <a:rPr lang="en-US"/>
            <a:t>Capture</a:t>
          </a:r>
        </a:p>
      </dgm:t>
    </dgm:pt>
    <dgm:pt modelId="{A65334AE-F578-4220-A5D6-40B214EF4A7E}" type="parTrans" cxnId="{18A019FA-AD2F-4FA8-8787-00328EBEDAD4}">
      <dgm:prSet/>
      <dgm:spPr/>
      <dgm:t>
        <a:bodyPr/>
        <a:lstStyle/>
        <a:p>
          <a:endParaRPr lang="en-US"/>
        </a:p>
      </dgm:t>
    </dgm:pt>
    <dgm:pt modelId="{A43CC096-4C33-412A-90FC-20845445236C}" type="sibTrans" cxnId="{18A019FA-AD2F-4FA8-8787-00328EBEDAD4}">
      <dgm:prSet/>
      <dgm:spPr/>
      <dgm:t>
        <a:bodyPr/>
        <a:lstStyle/>
        <a:p>
          <a:endParaRPr lang="en-US"/>
        </a:p>
      </dgm:t>
    </dgm:pt>
    <dgm:pt modelId="{C3771ABB-B88B-484E-A84A-FF9F45704CF3}">
      <dgm:prSet custT="1"/>
      <dgm:spPr/>
      <dgm:t>
        <a:bodyPr/>
        <a:lstStyle/>
        <a:p>
          <a:r>
            <a:rPr lang="en-US" sz="1600" dirty="0"/>
            <a:t>Capture video or image frames: The program captures video or image frames from a camera or other source.</a:t>
          </a:r>
        </a:p>
      </dgm:t>
    </dgm:pt>
    <dgm:pt modelId="{D830574F-0E80-4BD9-B7AE-4F5B63E29CBE}" type="parTrans" cxnId="{7722443A-CD6D-462E-A71D-89B2A741EF1E}">
      <dgm:prSet/>
      <dgm:spPr/>
      <dgm:t>
        <a:bodyPr/>
        <a:lstStyle/>
        <a:p>
          <a:endParaRPr lang="en-US"/>
        </a:p>
      </dgm:t>
    </dgm:pt>
    <dgm:pt modelId="{79EB0A7C-6441-4DA5-B689-9EC2B2C07E3F}" type="sibTrans" cxnId="{7722443A-CD6D-462E-A71D-89B2A741EF1E}">
      <dgm:prSet/>
      <dgm:spPr/>
      <dgm:t>
        <a:bodyPr/>
        <a:lstStyle/>
        <a:p>
          <a:endParaRPr lang="en-US"/>
        </a:p>
      </dgm:t>
    </dgm:pt>
    <dgm:pt modelId="{13EA3D45-6980-4B72-A677-D7AEAC65D9D0}">
      <dgm:prSet/>
      <dgm:spPr/>
      <dgm:t>
        <a:bodyPr/>
        <a:lstStyle/>
        <a:p>
          <a:r>
            <a:rPr lang="en-US"/>
            <a:t>Detect</a:t>
          </a:r>
        </a:p>
      </dgm:t>
    </dgm:pt>
    <dgm:pt modelId="{66A89CD3-9790-498F-981D-C5D422B18E0F}" type="parTrans" cxnId="{D2486525-1A0C-4D70-BEA3-935C64C0A524}">
      <dgm:prSet/>
      <dgm:spPr/>
      <dgm:t>
        <a:bodyPr/>
        <a:lstStyle/>
        <a:p>
          <a:endParaRPr lang="en-US"/>
        </a:p>
      </dgm:t>
    </dgm:pt>
    <dgm:pt modelId="{E0484D81-7BBF-4194-B1E9-910868D150D8}" type="sibTrans" cxnId="{D2486525-1A0C-4D70-BEA3-935C64C0A524}">
      <dgm:prSet/>
      <dgm:spPr/>
      <dgm:t>
        <a:bodyPr/>
        <a:lstStyle/>
        <a:p>
          <a:endParaRPr lang="en-US"/>
        </a:p>
      </dgm:t>
    </dgm:pt>
    <dgm:pt modelId="{9881C97A-0A47-42A6-B62C-6480F11215C1}">
      <dgm:prSet custT="1"/>
      <dgm:spPr/>
      <dgm:t>
        <a:bodyPr/>
        <a:lstStyle/>
        <a:p>
          <a:r>
            <a:rPr lang="en-US" sz="1600" dirty="0"/>
            <a:t>Detect face: A pre-trained face detection model is used to detect the face region within the captured frame.</a:t>
          </a:r>
        </a:p>
      </dgm:t>
    </dgm:pt>
    <dgm:pt modelId="{D582D533-8686-4F6C-9528-ED352A98673E}" type="parTrans" cxnId="{F45280AF-A246-4164-8886-31D51705FCA5}">
      <dgm:prSet/>
      <dgm:spPr/>
      <dgm:t>
        <a:bodyPr/>
        <a:lstStyle/>
        <a:p>
          <a:endParaRPr lang="en-US"/>
        </a:p>
      </dgm:t>
    </dgm:pt>
    <dgm:pt modelId="{5A3B9DCC-B487-4EDA-8E55-0D377B2852FA}" type="sibTrans" cxnId="{F45280AF-A246-4164-8886-31D51705FCA5}">
      <dgm:prSet/>
      <dgm:spPr/>
      <dgm:t>
        <a:bodyPr/>
        <a:lstStyle/>
        <a:p>
          <a:endParaRPr lang="en-US"/>
        </a:p>
      </dgm:t>
    </dgm:pt>
    <dgm:pt modelId="{A82D2021-6AFE-4937-8B73-6FF22022FAB3}">
      <dgm:prSet/>
      <dgm:spPr/>
      <dgm:t>
        <a:bodyPr/>
        <a:lstStyle/>
        <a:p>
          <a:r>
            <a:rPr lang="en-US"/>
            <a:t>Extract</a:t>
          </a:r>
        </a:p>
      </dgm:t>
    </dgm:pt>
    <dgm:pt modelId="{4F276B47-6DB1-49DE-8EE4-FE9230ED17BB}" type="parTrans" cxnId="{A9CE9FD0-8AAE-4809-ACA3-DBC7EDA7EEBA}">
      <dgm:prSet/>
      <dgm:spPr/>
      <dgm:t>
        <a:bodyPr/>
        <a:lstStyle/>
        <a:p>
          <a:endParaRPr lang="en-US"/>
        </a:p>
      </dgm:t>
    </dgm:pt>
    <dgm:pt modelId="{EE6ADC43-F165-47E2-9ADD-4A02DB8EC6F4}" type="sibTrans" cxnId="{A9CE9FD0-8AAE-4809-ACA3-DBC7EDA7EEBA}">
      <dgm:prSet/>
      <dgm:spPr/>
      <dgm:t>
        <a:bodyPr/>
        <a:lstStyle/>
        <a:p>
          <a:endParaRPr lang="en-US"/>
        </a:p>
      </dgm:t>
    </dgm:pt>
    <dgm:pt modelId="{51951A7D-1ADA-48FE-9564-5A35A8A2C963}">
      <dgm:prSet custT="1"/>
      <dgm:spPr/>
      <dgm:t>
        <a:bodyPr/>
        <a:lstStyle/>
        <a:p>
          <a:r>
            <a:rPr lang="en-US" sz="1600" dirty="0"/>
            <a:t>Extract eye regions: The eye regions are extracted from the detected face region, typically by identifying the locations of the eyes using facial landmark detection or pre-trained eye detection models.</a:t>
          </a:r>
        </a:p>
      </dgm:t>
    </dgm:pt>
    <dgm:pt modelId="{BD18D656-F382-48D9-9A36-F43E50CD644C}" type="parTrans" cxnId="{665E7CD3-198D-4130-B910-E81AB3EE42D5}">
      <dgm:prSet/>
      <dgm:spPr/>
      <dgm:t>
        <a:bodyPr/>
        <a:lstStyle/>
        <a:p>
          <a:endParaRPr lang="en-US"/>
        </a:p>
      </dgm:t>
    </dgm:pt>
    <dgm:pt modelId="{6CBBAB5B-404D-4886-A785-AA0CFB62827B}" type="sibTrans" cxnId="{665E7CD3-198D-4130-B910-E81AB3EE42D5}">
      <dgm:prSet/>
      <dgm:spPr/>
      <dgm:t>
        <a:bodyPr/>
        <a:lstStyle/>
        <a:p>
          <a:endParaRPr lang="en-US"/>
        </a:p>
      </dgm:t>
    </dgm:pt>
    <dgm:pt modelId="{AD23E756-2E7F-451D-A41A-68CED5280182}">
      <dgm:prSet/>
      <dgm:spPr/>
      <dgm:t>
        <a:bodyPr/>
        <a:lstStyle/>
        <a:p>
          <a:r>
            <a:rPr lang="en-US"/>
            <a:t>Track</a:t>
          </a:r>
        </a:p>
      </dgm:t>
    </dgm:pt>
    <dgm:pt modelId="{763DC640-F4D4-4735-A9AF-06F0946BD1BF}" type="parTrans" cxnId="{3D65DA12-13E8-49C7-943C-F224F3094567}">
      <dgm:prSet/>
      <dgm:spPr/>
      <dgm:t>
        <a:bodyPr/>
        <a:lstStyle/>
        <a:p>
          <a:endParaRPr lang="en-US"/>
        </a:p>
      </dgm:t>
    </dgm:pt>
    <dgm:pt modelId="{879BA19D-E43C-4D99-8639-BB16E6F34118}" type="sibTrans" cxnId="{3D65DA12-13E8-49C7-943C-F224F3094567}">
      <dgm:prSet/>
      <dgm:spPr/>
      <dgm:t>
        <a:bodyPr/>
        <a:lstStyle/>
        <a:p>
          <a:endParaRPr lang="en-US"/>
        </a:p>
      </dgm:t>
    </dgm:pt>
    <dgm:pt modelId="{DC7230C3-1CC7-4987-88D5-9BB3ACC5EA79}">
      <dgm:prSet custT="1"/>
      <dgm:spPr/>
      <dgm:t>
        <a:bodyPr/>
        <a:lstStyle/>
        <a:p>
          <a:r>
            <a:rPr lang="en-US" sz="1500" dirty="0"/>
            <a:t>Track eye movement and behavior: The program tracks the movement and behavior of the eyes over time, which may include monitoring parameters such as eye closure duration, blink frequency, and eyelid movement.</a:t>
          </a:r>
        </a:p>
      </dgm:t>
    </dgm:pt>
    <dgm:pt modelId="{A2DE2256-E898-462D-8FE3-29469655E266}" type="parTrans" cxnId="{DAE7FBA3-3B5F-4E9D-875B-CC9D3DE403C6}">
      <dgm:prSet/>
      <dgm:spPr/>
      <dgm:t>
        <a:bodyPr/>
        <a:lstStyle/>
        <a:p>
          <a:endParaRPr lang="en-US"/>
        </a:p>
      </dgm:t>
    </dgm:pt>
    <dgm:pt modelId="{444856A6-208D-43CF-8507-8CF6E7E9B91C}" type="sibTrans" cxnId="{DAE7FBA3-3B5F-4E9D-875B-CC9D3DE403C6}">
      <dgm:prSet/>
      <dgm:spPr/>
      <dgm:t>
        <a:bodyPr/>
        <a:lstStyle/>
        <a:p>
          <a:endParaRPr lang="en-US"/>
        </a:p>
      </dgm:t>
    </dgm:pt>
    <dgm:pt modelId="{FF853EF0-0FCD-4C26-8B7C-781A8FF1BED8}">
      <dgm:prSet/>
      <dgm:spPr/>
      <dgm:t>
        <a:bodyPr/>
        <a:lstStyle/>
        <a:p>
          <a:r>
            <a:rPr lang="en-US"/>
            <a:t>Analyze</a:t>
          </a:r>
        </a:p>
      </dgm:t>
    </dgm:pt>
    <dgm:pt modelId="{75947E12-457E-43B6-B6E7-B067B4B3D0C4}" type="parTrans" cxnId="{C739C762-1058-4546-BB81-306A6004967B}">
      <dgm:prSet/>
      <dgm:spPr/>
      <dgm:t>
        <a:bodyPr/>
        <a:lstStyle/>
        <a:p>
          <a:endParaRPr lang="en-US"/>
        </a:p>
      </dgm:t>
    </dgm:pt>
    <dgm:pt modelId="{AA20B309-DAEE-454E-897B-D9ABBDEFABFA}" type="sibTrans" cxnId="{C739C762-1058-4546-BB81-306A6004967B}">
      <dgm:prSet/>
      <dgm:spPr/>
      <dgm:t>
        <a:bodyPr/>
        <a:lstStyle/>
        <a:p>
          <a:endParaRPr lang="en-US"/>
        </a:p>
      </dgm:t>
    </dgm:pt>
    <dgm:pt modelId="{2CC01411-5AFC-4330-BD2C-AF4B136C5921}">
      <dgm:prSet custT="1"/>
      <dgm:spPr/>
      <dgm:t>
        <a:bodyPr/>
        <a:lstStyle/>
        <a:p>
          <a:r>
            <a:rPr lang="en-US" sz="1500" dirty="0"/>
            <a:t>Analyze eye tracking data: The eye tracking data is analyzed to determine if the driver's eyes are showing signs of drowsiness, such as prolonged eye closure, low blink frequency, or reduced eyelid movement.</a:t>
          </a:r>
        </a:p>
      </dgm:t>
    </dgm:pt>
    <dgm:pt modelId="{CC1DCD03-F2F6-4A06-8C11-7E9776D6F4D4}" type="parTrans" cxnId="{4366E81C-408D-434A-B32F-6CD32CD20797}">
      <dgm:prSet/>
      <dgm:spPr/>
      <dgm:t>
        <a:bodyPr/>
        <a:lstStyle/>
        <a:p>
          <a:endParaRPr lang="en-US"/>
        </a:p>
      </dgm:t>
    </dgm:pt>
    <dgm:pt modelId="{74AE7123-E997-4698-BF22-944FD197D40C}" type="sibTrans" cxnId="{4366E81C-408D-434A-B32F-6CD32CD20797}">
      <dgm:prSet/>
      <dgm:spPr/>
      <dgm:t>
        <a:bodyPr/>
        <a:lstStyle/>
        <a:p>
          <a:endParaRPr lang="en-US"/>
        </a:p>
      </dgm:t>
    </dgm:pt>
    <dgm:pt modelId="{52EB17BC-F193-43F3-914A-35E3591E6191}">
      <dgm:prSet/>
      <dgm:spPr/>
      <dgm:t>
        <a:bodyPr/>
        <a:lstStyle/>
        <a:p>
          <a:r>
            <a:rPr lang="en-US"/>
            <a:t>Determine</a:t>
          </a:r>
        </a:p>
      </dgm:t>
    </dgm:pt>
    <dgm:pt modelId="{F134F183-F335-4BC1-A836-57047F755A2B}" type="parTrans" cxnId="{2823727B-FE5E-46E1-A7A0-7C8E8E67DFBE}">
      <dgm:prSet/>
      <dgm:spPr/>
      <dgm:t>
        <a:bodyPr/>
        <a:lstStyle/>
        <a:p>
          <a:endParaRPr lang="en-US"/>
        </a:p>
      </dgm:t>
    </dgm:pt>
    <dgm:pt modelId="{B9952DDD-8943-418A-92DB-27926F29F254}" type="sibTrans" cxnId="{2823727B-FE5E-46E1-A7A0-7C8E8E67DFBE}">
      <dgm:prSet/>
      <dgm:spPr/>
      <dgm:t>
        <a:bodyPr/>
        <a:lstStyle/>
        <a:p>
          <a:endParaRPr lang="en-US"/>
        </a:p>
      </dgm:t>
    </dgm:pt>
    <dgm:pt modelId="{FA449AE5-1014-44D4-A291-C681D6753120}">
      <dgm:prSet custT="1"/>
      <dgm:spPr/>
      <dgm:t>
        <a:bodyPr/>
        <a:lstStyle/>
        <a:p>
          <a:r>
            <a:rPr lang="en-US" sz="1600" dirty="0"/>
            <a:t>Determine drowsiness: The program compares the eye tracking data against predefined thresholds to determine if the driver is drowsy or not.</a:t>
          </a:r>
        </a:p>
      </dgm:t>
    </dgm:pt>
    <dgm:pt modelId="{A4F5B5BC-3B26-4102-9D1F-D49E7908E4BB}" type="parTrans" cxnId="{06777E5A-0865-431E-B717-E153A6192E36}">
      <dgm:prSet/>
      <dgm:spPr/>
      <dgm:t>
        <a:bodyPr/>
        <a:lstStyle/>
        <a:p>
          <a:endParaRPr lang="en-US"/>
        </a:p>
      </dgm:t>
    </dgm:pt>
    <dgm:pt modelId="{8AFFD6C4-BC41-402A-A530-779EA2E3592E}" type="sibTrans" cxnId="{06777E5A-0865-431E-B717-E153A6192E36}">
      <dgm:prSet/>
      <dgm:spPr/>
      <dgm:t>
        <a:bodyPr/>
        <a:lstStyle/>
        <a:p>
          <a:endParaRPr lang="en-US"/>
        </a:p>
      </dgm:t>
    </dgm:pt>
    <dgm:pt modelId="{64F4E546-2C39-4FE4-AD23-87AD218A8CA5}" type="pres">
      <dgm:prSet presAssocID="{85881C09-41C9-4BB9-BB91-06720BB0321B}" presName="Name0" presStyleCnt="0">
        <dgm:presLayoutVars>
          <dgm:dir/>
          <dgm:animLvl val="lvl"/>
          <dgm:resizeHandles val="exact"/>
        </dgm:presLayoutVars>
      </dgm:prSet>
      <dgm:spPr/>
      <dgm:t>
        <a:bodyPr/>
        <a:lstStyle/>
        <a:p>
          <a:endParaRPr lang="en-US"/>
        </a:p>
      </dgm:t>
    </dgm:pt>
    <dgm:pt modelId="{94E849CF-AEA2-474E-8D08-D5D9B4C28283}" type="pres">
      <dgm:prSet presAssocID="{E97A5537-ED8A-4DEE-B7D8-FEF435D43D29}" presName="composite" presStyleCnt="0"/>
      <dgm:spPr/>
    </dgm:pt>
    <dgm:pt modelId="{E7321888-2E0C-47CF-9AFB-3CF17403C24D}" type="pres">
      <dgm:prSet presAssocID="{E97A5537-ED8A-4DEE-B7D8-FEF435D43D29}" presName="parTx" presStyleLbl="alignNode1" presStyleIdx="0" presStyleCnt="6">
        <dgm:presLayoutVars>
          <dgm:chMax val="0"/>
          <dgm:chPref val="0"/>
        </dgm:presLayoutVars>
      </dgm:prSet>
      <dgm:spPr/>
      <dgm:t>
        <a:bodyPr/>
        <a:lstStyle/>
        <a:p>
          <a:endParaRPr lang="en-US"/>
        </a:p>
      </dgm:t>
    </dgm:pt>
    <dgm:pt modelId="{F95B739B-6650-4E93-985D-0233C446B8CD}" type="pres">
      <dgm:prSet presAssocID="{E97A5537-ED8A-4DEE-B7D8-FEF435D43D29}" presName="desTx" presStyleLbl="alignAccFollowNode1" presStyleIdx="0" presStyleCnt="6">
        <dgm:presLayoutVars/>
      </dgm:prSet>
      <dgm:spPr/>
      <dgm:t>
        <a:bodyPr/>
        <a:lstStyle/>
        <a:p>
          <a:endParaRPr lang="en-US"/>
        </a:p>
      </dgm:t>
    </dgm:pt>
    <dgm:pt modelId="{23633DDB-27CE-4138-B588-A4EAED0AFA32}" type="pres">
      <dgm:prSet presAssocID="{A43CC096-4C33-412A-90FC-20845445236C}" presName="space" presStyleCnt="0"/>
      <dgm:spPr/>
    </dgm:pt>
    <dgm:pt modelId="{77B3FD1D-A8D4-4890-8852-207A811C0987}" type="pres">
      <dgm:prSet presAssocID="{13EA3D45-6980-4B72-A677-D7AEAC65D9D0}" presName="composite" presStyleCnt="0"/>
      <dgm:spPr/>
    </dgm:pt>
    <dgm:pt modelId="{40D7E8E8-35E4-4791-9373-87F49AA531CB}" type="pres">
      <dgm:prSet presAssocID="{13EA3D45-6980-4B72-A677-D7AEAC65D9D0}" presName="parTx" presStyleLbl="alignNode1" presStyleIdx="1" presStyleCnt="6">
        <dgm:presLayoutVars>
          <dgm:chMax val="0"/>
          <dgm:chPref val="0"/>
        </dgm:presLayoutVars>
      </dgm:prSet>
      <dgm:spPr/>
      <dgm:t>
        <a:bodyPr/>
        <a:lstStyle/>
        <a:p>
          <a:endParaRPr lang="en-US"/>
        </a:p>
      </dgm:t>
    </dgm:pt>
    <dgm:pt modelId="{9549803A-0799-47E6-91E8-C0F95C409873}" type="pres">
      <dgm:prSet presAssocID="{13EA3D45-6980-4B72-A677-D7AEAC65D9D0}" presName="desTx" presStyleLbl="alignAccFollowNode1" presStyleIdx="1" presStyleCnt="6">
        <dgm:presLayoutVars/>
      </dgm:prSet>
      <dgm:spPr/>
      <dgm:t>
        <a:bodyPr/>
        <a:lstStyle/>
        <a:p>
          <a:endParaRPr lang="en-US"/>
        </a:p>
      </dgm:t>
    </dgm:pt>
    <dgm:pt modelId="{3B199C02-AE27-403A-B2C9-89C6A8F01C76}" type="pres">
      <dgm:prSet presAssocID="{E0484D81-7BBF-4194-B1E9-910868D150D8}" presName="space" presStyleCnt="0"/>
      <dgm:spPr/>
    </dgm:pt>
    <dgm:pt modelId="{A0533551-12C0-4C31-8F77-3DDEC096B1D3}" type="pres">
      <dgm:prSet presAssocID="{A82D2021-6AFE-4937-8B73-6FF22022FAB3}" presName="composite" presStyleCnt="0"/>
      <dgm:spPr/>
    </dgm:pt>
    <dgm:pt modelId="{ED08ED8C-A5FD-4C5D-841B-1D2FECD0DC64}" type="pres">
      <dgm:prSet presAssocID="{A82D2021-6AFE-4937-8B73-6FF22022FAB3}" presName="parTx" presStyleLbl="alignNode1" presStyleIdx="2" presStyleCnt="6">
        <dgm:presLayoutVars>
          <dgm:chMax val="0"/>
          <dgm:chPref val="0"/>
        </dgm:presLayoutVars>
      </dgm:prSet>
      <dgm:spPr/>
      <dgm:t>
        <a:bodyPr/>
        <a:lstStyle/>
        <a:p>
          <a:endParaRPr lang="en-US"/>
        </a:p>
      </dgm:t>
    </dgm:pt>
    <dgm:pt modelId="{46B2644F-735F-44AC-AE81-1832A374941D}" type="pres">
      <dgm:prSet presAssocID="{A82D2021-6AFE-4937-8B73-6FF22022FAB3}" presName="desTx" presStyleLbl="alignAccFollowNode1" presStyleIdx="2" presStyleCnt="6">
        <dgm:presLayoutVars/>
      </dgm:prSet>
      <dgm:spPr/>
      <dgm:t>
        <a:bodyPr/>
        <a:lstStyle/>
        <a:p>
          <a:endParaRPr lang="en-US"/>
        </a:p>
      </dgm:t>
    </dgm:pt>
    <dgm:pt modelId="{ED24A59A-2C99-4145-AF45-EF9B9DE68B2F}" type="pres">
      <dgm:prSet presAssocID="{EE6ADC43-F165-47E2-9ADD-4A02DB8EC6F4}" presName="space" presStyleCnt="0"/>
      <dgm:spPr/>
    </dgm:pt>
    <dgm:pt modelId="{9B3221FD-ED14-47FE-BA40-ACF19DD97A1E}" type="pres">
      <dgm:prSet presAssocID="{AD23E756-2E7F-451D-A41A-68CED5280182}" presName="composite" presStyleCnt="0"/>
      <dgm:spPr/>
    </dgm:pt>
    <dgm:pt modelId="{59EB1ABB-4686-40DC-8EC5-0D8C309206C0}" type="pres">
      <dgm:prSet presAssocID="{AD23E756-2E7F-451D-A41A-68CED5280182}" presName="parTx" presStyleLbl="alignNode1" presStyleIdx="3" presStyleCnt="6">
        <dgm:presLayoutVars>
          <dgm:chMax val="0"/>
          <dgm:chPref val="0"/>
        </dgm:presLayoutVars>
      </dgm:prSet>
      <dgm:spPr/>
      <dgm:t>
        <a:bodyPr/>
        <a:lstStyle/>
        <a:p>
          <a:endParaRPr lang="en-US"/>
        </a:p>
      </dgm:t>
    </dgm:pt>
    <dgm:pt modelId="{56C820D6-4EE3-48E1-93A3-34CA4093E758}" type="pres">
      <dgm:prSet presAssocID="{AD23E756-2E7F-451D-A41A-68CED5280182}" presName="desTx" presStyleLbl="alignAccFollowNode1" presStyleIdx="3" presStyleCnt="6">
        <dgm:presLayoutVars/>
      </dgm:prSet>
      <dgm:spPr/>
      <dgm:t>
        <a:bodyPr/>
        <a:lstStyle/>
        <a:p>
          <a:endParaRPr lang="en-US"/>
        </a:p>
      </dgm:t>
    </dgm:pt>
    <dgm:pt modelId="{17FF601B-3214-4275-BC12-FF63F6F6048F}" type="pres">
      <dgm:prSet presAssocID="{879BA19D-E43C-4D99-8639-BB16E6F34118}" presName="space" presStyleCnt="0"/>
      <dgm:spPr/>
    </dgm:pt>
    <dgm:pt modelId="{87378C70-9416-475F-903C-06136FE933E7}" type="pres">
      <dgm:prSet presAssocID="{FF853EF0-0FCD-4C26-8B7C-781A8FF1BED8}" presName="composite" presStyleCnt="0"/>
      <dgm:spPr/>
    </dgm:pt>
    <dgm:pt modelId="{9BD1C5A8-70DF-4DEA-9962-61F5B2AB68B0}" type="pres">
      <dgm:prSet presAssocID="{FF853EF0-0FCD-4C26-8B7C-781A8FF1BED8}" presName="parTx" presStyleLbl="alignNode1" presStyleIdx="4" presStyleCnt="6">
        <dgm:presLayoutVars>
          <dgm:chMax val="0"/>
          <dgm:chPref val="0"/>
        </dgm:presLayoutVars>
      </dgm:prSet>
      <dgm:spPr/>
      <dgm:t>
        <a:bodyPr/>
        <a:lstStyle/>
        <a:p>
          <a:endParaRPr lang="en-US"/>
        </a:p>
      </dgm:t>
    </dgm:pt>
    <dgm:pt modelId="{C473D314-3A1D-4CAD-91EF-21CCF1AC8777}" type="pres">
      <dgm:prSet presAssocID="{FF853EF0-0FCD-4C26-8B7C-781A8FF1BED8}" presName="desTx" presStyleLbl="alignAccFollowNode1" presStyleIdx="4" presStyleCnt="6">
        <dgm:presLayoutVars/>
      </dgm:prSet>
      <dgm:spPr/>
      <dgm:t>
        <a:bodyPr/>
        <a:lstStyle/>
        <a:p>
          <a:endParaRPr lang="en-US"/>
        </a:p>
      </dgm:t>
    </dgm:pt>
    <dgm:pt modelId="{C34EA7BD-ACB8-4AC7-AD01-DD7178E45639}" type="pres">
      <dgm:prSet presAssocID="{AA20B309-DAEE-454E-897B-D9ABBDEFABFA}" presName="space" presStyleCnt="0"/>
      <dgm:spPr/>
    </dgm:pt>
    <dgm:pt modelId="{C7A5571C-5050-41AF-ABAA-E966E93DBF26}" type="pres">
      <dgm:prSet presAssocID="{52EB17BC-F193-43F3-914A-35E3591E6191}" presName="composite" presStyleCnt="0"/>
      <dgm:spPr/>
    </dgm:pt>
    <dgm:pt modelId="{11D107DF-B0E9-4A01-A95F-D964332548E3}" type="pres">
      <dgm:prSet presAssocID="{52EB17BC-F193-43F3-914A-35E3591E6191}" presName="parTx" presStyleLbl="alignNode1" presStyleIdx="5" presStyleCnt="6">
        <dgm:presLayoutVars>
          <dgm:chMax val="0"/>
          <dgm:chPref val="0"/>
        </dgm:presLayoutVars>
      </dgm:prSet>
      <dgm:spPr/>
      <dgm:t>
        <a:bodyPr/>
        <a:lstStyle/>
        <a:p>
          <a:endParaRPr lang="en-US"/>
        </a:p>
      </dgm:t>
    </dgm:pt>
    <dgm:pt modelId="{FD2AD3BB-6F28-4085-80BB-96F408A49151}" type="pres">
      <dgm:prSet presAssocID="{52EB17BC-F193-43F3-914A-35E3591E6191}" presName="desTx" presStyleLbl="alignAccFollowNode1" presStyleIdx="5" presStyleCnt="6">
        <dgm:presLayoutVars/>
      </dgm:prSet>
      <dgm:spPr/>
      <dgm:t>
        <a:bodyPr/>
        <a:lstStyle/>
        <a:p>
          <a:endParaRPr lang="en-US"/>
        </a:p>
      </dgm:t>
    </dgm:pt>
  </dgm:ptLst>
  <dgm:cxnLst>
    <dgm:cxn modelId="{18A019FA-AD2F-4FA8-8787-00328EBEDAD4}" srcId="{85881C09-41C9-4BB9-BB91-06720BB0321B}" destId="{E97A5537-ED8A-4DEE-B7D8-FEF435D43D29}" srcOrd="0" destOrd="0" parTransId="{A65334AE-F578-4220-A5D6-40B214EF4A7E}" sibTransId="{A43CC096-4C33-412A-90FC-20845445236C}"/>
    <dgm:cxn modelId="{981E0957-457A-426A-9D94-6A8C140CA277}" type="presOf" srcId="{FA449AE5-1014-44D4-A291-C681D6753120}" destId="{FD2AD3BB-6F28-4085-80BB-96F408A49151}" srcOrd="0" destOrd="0" presId="urn:microsoft.com/office/officeart/2016/7/layout/ChevronBlockProcess"/>
    <dgm:cxn modelId="{DAE7FBA3-3B5F-4E9D-875B-CC9D3DE403C6}" srcId="{AD23E756-2E7F-451D-A41A-68CED5280182}" destId="{DC7230C3-1CC7-4987-88D5-9BB3ACC5EA79}" srcOrd="0" destOrd="0" parTransId="{A2DE2256-E898-462D-8FE3-29469655E266}" sibTransId="{444856A6-208D-43CF-8507-8CF6E7E9B91C}"/>
    <dgm:cxn modelId="{A597D2C9-9B08-4C69-B027-CEE5C375A4EE}" type="presOf" srcId="{A82D2021-6AFE-4937-8B73-6FF22022FAB3}" destId="{ED08ED8C-A5FD-4C5D-841B-1D2FECD0DC64}" srcOrd="0" destOrd="0" presId="urn:microsoft.com/office/officeart/2016/7/layout/ChevronBlockProcess"/>
    <dgm:cxn modelId="{CBEDBC6A-7F68-4028-B382-7B7830E8F95A}" type="presOf" srcId="{E97A5537-ED8A-4DEE-B7D8-FEF435D43D29}" destId="{E7321888-2E0C-47CF-9AFB-3CF17403C24D}" srcOrd="0" destOrd="0" presId="urn:microsoft.com/office/officeart/2016/7/layout/ChevronBlockProcess"/>
    <dgm:cxn modelId="{D1D5F5DF-C2C2-4BEA-9D85-C85446118650}" type="presOf" srcId="{52EB17BC-F193-43F3-914A-35E3591E6191}" destId="{11D107DF-B0E9-4A01-A95F-D964332548E3}" srcOrd="0" destOrd="0" presId="urn:microsoft.com/office/officeart/2016/7/layout/ChevronBlockProcess"/>
    <dgm:cxn modelId="{D2486525-1A0C-4D70-BEA3-935C64C0A524}" srcId="{85881C09-41C9-4BB9-BB91-06720BB0321B}" destId="{13EA3D45-6980-4B72-A677-D7AEAC65D9D0}" srcOrd="1" destOrd="0" parTransId="{66A89CD3-9790-498F-981D-C5D422B18E0F}" sibTransId="{E0484D81-7BBF-4194-B1E9-910868D150D8}"/>
    <dgm:cxn modelId="{8C21592F-0015-40A0-BFAA-42CBD50DC91B}" type="presOf" srcId="{2CC01411-5AFC-4330-BD2C-AF4B136C5921}" destId="{C473D314-3A1D-4CAD-91EF-21CCF1AC8777}" srcOrd="0" destOrd="0" presId="urn:microsoft.com/office/officeart/2016/7/layout/ChevronBlockProcess"/>
    <dgm:cxn modelId="{665E7CD3-198D-4130-B910-E81AB3EE42D5}" srcId="{A82D2021-6AFE-4937-8B73-6FF22022FAB3}" destId="{51951A7D-1ADA-48FE-9564-5A35A8A2C963}" srcOrd="0" destOrd="0" parTransId="{BD18D656-F382-48D9-9A36-F43E50CD644C}" sibTransId="{6CBBAB5B-404D-4886-A785-AA0CFB62827B}"/>
    <dgm:cxn modelId="{3D65DA12-13E8-49C7-943C-F224F3094567}" srcId="{85881C09-41C9-4BB9-BB91-06720BB0321B}" destId="{AD23E756-2E7F-451D-A41A-68CED5280182}" srcOrd="3" destOrd="0" parTransId="{763DC640-F4D4-4735-A9AF-06F0946BD1BF}" sibTransId="{879BA19D-E43C-4D99-8639-BB16E6F34118}"/>
    <dgm:cxn modelId="{71B7171E-6F1D-4B81-B720-A0128DD5BC25}" type="presOf" srcId="{85881C09-41C9-4BB9-BB91-06720BB0321B}" destId="{64F4E546-2C39-4FE4-AD23-87AD218A8CA5}" srcOrd="0" destOrd="0" presId="urn:microsoft.com/office/officeart/2016/7/layout/ChevronBlockProcess"/>
    <dgm:cxn modelId="{C20A0CE6-B130-40AC-8172-477B67E8F2CB}" type="presOf" srcId="{51951A7D-1ADA-48FE-9564-5A35A8A2C963}" destId="{46B2644F-735F-44AC-AE81-1832A374941D}" srcOrd="0" destOrd="0" presId="urn:microsoft.com/office/officeart/2016/7/layout/ChevronBlockProcess"/>
    <dgm:cxn modelId="{D3558736-6C27-49C8-BC61-EC21FBBA172E}" type="presOf" srcId="{13EA3D45-6980-4B72-A677-D7AEAC65D9D0}" destId="{40D7E8E8-35E4-4791-9373-87F49AA531CB}" srcOrd="0" destOrd="0" presId="urn:microsoft.com/office/officeart/2016/7/layout/ChevronBlockProcess"/>
    <dgm:cxn modelId="{06777E5A-0865-431E-B717-E153A6192E36}" srcId="{52EB17BC-F193-43F3-914A-35E3591E6191}" destId="{FA449AE5-1014-44D4-A291-C681D6753120}" srcOrd="0" destOrd="0" parTransId="{A4F5B5BC-3B26-4102-9D1F-D49E7908E4BB}" sibTransId="{8AFFD6C4-BC41-402A-A530-779EA2E3592E}"/>
    <dgm:cxn modelId="{BB7F7AB1-2D1B-4714-857B-4111F6D8491C}" type="presOf" srcId="{C3771ABB-B88B-484E-A84A-FF9F45704CF3}" destId="{F95B739B-6650-4E93-985D-0233C446B8CD}" srcOrd="0" destOrd="0" presId="urn:microsoft.com/office/officeart/2016/7/layout/ChevronBlockProcess"/>
    <dgm:cxn modelId="{7722443A-CD6D-462E-A71D-89B2A741EF1E}" srcId="{E97A5537-ED8A-4DEE-B7D8-FEF435D43D29}" destId="{C3771ABB-B88B-484E-A84A-FF9F45704CF3}" srcOrd="0" destOrd="0" parTransId="{D830574F-0E80-4BD9-B7AE-4F5B63E29CBE}" sibTransId="{79EB0A7C-6441-4DA5-B689-9EC2B2C07E3F}"/>
    <dgm:cxn modelId="{4E96090F-5993-49E2-83A6-18EB4FF13A8C}" type="presOf" srcId="{DC7230C3-1CC7-4987-88D5-9BB3ACC5EA79}" destId="{56C820D6-4EE3-48E1-93A3-34CA4093E758}" srcOrd="0" destOrd="0" presId="urn:microsoft.com/office/officeart/2016/7/layout/ChevronBlockProcess"/>
    <dgm:cxn modelId="{F45280AF-A246-4164-8886-31D51705FCA5}" srcId="{13EA3D45-6980-4B72-A677-D7AEAC65D9D0}" destId="{9881C97A-0A47-42A6-B62C-6480F11215C1}" srcOrd="0" destOrd="0" parTransId="{D582D533-8686-4F6C-9528-ED352A98673E}" sibTransId="{5A3B9DCC-B487-4EDA-8E55-0D377B2852FA}"/>
    <dgm:cxn modelId="{8BA9DDEA-A9D1-44AE-8B67-4DCEED32A5A1}" type="presOf" srcId="{9881C97A-0A47-42A6-B62C-6480F11215C1}" destId="{9549803A-0799-47E6-91E8-C0F95C409873}" srcOrd="0" destOrd="0" presId="urn:microsoft.com/office/officeart/2016/7/layout/ChevronBlockProcess"/>
    <dgm:cxn modelId="{00234B44-9617-4AD8-9C3C-6E529CAB63AB}" type="presOf" srcId="{FF853EF0-0FCD-4C26-8B7C-781A8FF1BED8}" destId="{9BD1C5A8-70DF-4DEA-9962-61F5B2AB68B0}" srcOrd="0" destOrd="0" presId="urn:microsoft.com/office/officeart/2016/7/layout/ChevronBlockProcess"/>
    <dgm:cxn modelId="{C739C762-1058-4546-BB81-306A6004967B}" srcId="{85881C09-41C9-4BB9-BB91-06720BB0321B}" destId="{FF853EF0-0FCD-4C26-8B7C-781A8FF1BED8}" srcOrd="4" destOrd="0" parTransId="{75947E12-457E-43B6-B6E7-B067B4B3D0C4}" sibTransId="{AA20B309-DAEE-454E-897B-D9ABBDEFABFA}"/>
    <dgm:cxn modelId="{2823727B-FE5E-46E1-A7A0-7C8E8E67DFBE}" srcId="{85881C09-41C9-4BB9-BB91-06720BB0321B}" destId="{52EB17BC-F193-43F3-914A-35E3591E6191}" srcOrd="5" destOrd="0" parTransId="{F134F183-F335-4BC1-A836-57047F755A2B}" sibTransId="{B9952DDD-8943-418A-92DB-27926F29F254}"/>
    <dgm:cxn modelId="{4366E81C-408D-434A-B32F-6CD32CD20797}" srcId="{FF853EF0-0FCD-4C26-8B7C-781A8FF1BED8}" destId="{2CC01411-5AFC-4330-BD2C-AF4B136C5921}" srcOrd="0" destOrd="0" parTransId="{CC1DCD03-F2F6-4A06-8C11-7E9776D6F4D4}" sibTransId="{74AE7123-E997-4698-BF22-944FD197D40C}"/>
    <dgm:cxn modelId="{A9CE9FD0-8AAE-4809-ACA3-DBC7EDA7EEBA}" srcId="{85881C09-41C9-4BB9-BB91-06720BB0321B}" destId="{A82D2021-6AFE-4937-8B73-6FF22022FAB3}" srcOrd="2" destOrd="0" parTransId="{4F276B47-6DB1-49DE-8EE4-FE9230ED17BB}" sibTransId="{EE6ADC43-F165-47E2-9ADD-4A02DB8EC6F4}"/>
    <dgm:cxn modelId="{A49FA70B-149E-409E-A13F-851CF7166EDB}" type="presOf" srcId="{AD23E756-2E7F-451D-A41A-68CED5280182}" destId="{59EB1ABB-4686-40DC-8EC5-0D8C309206C0}" srcOrd="0" destOrd="0" presId="urn:microsoft.com/office/officeart/2016/7/layout/ChevronBlockProcess"/>
    <dgm:cxn modelId="{88FBF46D-3DCF-48A2-BD41-8C320BED165F}" type="presParOf" srcId="{64F4E546-2C39-4FE4-AD23-87AD218A8CA5}" destId="{94E849CF-AEA2-474E-8D08-D5D9B4C28283}" srcOrd="0" destOrd="0" presId="urn:microsoft.com/office/officeart/2016/7/layout/ChevronBlockProcess"/>
    <dgm:cxn modelId="{00C8D142-989C-46F0-8B25-BE8BBEB277F1}" type="presParOf" srcId="{94E849CF-AEA2-474E-8D08-D5D9B4C28283}" destId="{E7321888-2E0C-47CF-9AFB-3CF17403C24D}" srcOrd="0" destOrd="0" presId="urn:microsoft.com/office/officeart/2016/7/layout/ChevronBlockProcess"/>
    <dgm:cxn modelId="{B28D88F9-A8E8-421E-8C30-6F80B2E5A6EC}" type="presParOf" srcId="{94E849CF-AEA2-474E-8D08-D5D9B4C28283}" destId="{F95B739B-6650-4E93-985D-0233C446B8CD}" srcOrd="1" destOrd="0" presId="urn:microsoft.com/office/officeart/2016/7/layout/ChevronBlockProcess"/>
    <dgm:cxn modelId="{8DEF664D-24CF-4368-8CCD-A66CA87DC53D}" type="presParOf" srcId="{64F4E546-2C39-4FE4-AD23-87AD218A8CA5}" destId="{23633DDB-27CE-4138-B588-A4EAED0AFA32}" srcOrd="1" destOrd="0" presId="urn:microsoft.com/office/officeart/2016/7/layout/ChevronBlockProcess"/>
    <dgm:cxn modelId="{CC2CE2D4-4214-4FE4-8F4D-B7AD966B0C9A}" type="presParOf" srcId="{64F4E546-2C39-4FE4-AD23-87AD218A8CA5}" destId="{77B3FD1D-A8D4-4890-8852-207A811C0987}" srcOrd="2" destOrd="0" presId="urn:microsoft.com/office/officeart/2016/7/layout/ChevronBlockProcess"/>
    <dgm:cxn modelId="{014899D9-0F1A-41F4-A60E-312CD8CC143A}" type="presParOf" srcId="{77B3FD1D-A8D4-4890-8852-207A811C0987}" destId="{40D7E8E8-35E4-4791-9373-87F49AA531CB}" srcOrd="0" destOrd="0" presId="urn:microsoft.com/office/officeart/2016/7/layout/ChevronBlockProcess"/>
    <dgm:cxn modelId="{BBFEF882-C590-4B64-8F4B-CDBA1CD847F8}" type="presParOf" srcId="{77B3FD1D-A8D4-4890-8852-207A811C0987}" destId="{9549803A-0799-47E6-91E8-C0F95C409873}" srcOrd="1" destOrd="0" presId="urn:microsoft.com/office/officeart/2016/7/layout/ChevronBlockProcess"/>
    <dgm:cxn modelId="{A07374C3-1BE6-4EE6-9274-BCF366AF0EE0}" type="presParOf" srcId="{64F4E546-2C39-4FE4-AD23-87AD218A8CA5}" destId="{3B199C02-AE27-403A-B2C9-89C6A8F01C76}" srcOrd="3" destOrd="0" presId="urn:microsoft.com/office/officeart/2016/7/layout/ChevronBlockProcess"/>
    <dgm:cxn modelId="{E322502A-A34E-4B7E-BAAE-30086A06C5C9}" type="presParOf" srcId="{64F4E546-2C39-4FE4-AD23-87AD218A8CA5}" destId="{A0533551-12C0-4C31-8F77-3DDEC096B1D3}" srcOrd="4" destOrd="0" presId="urn:microsoft.com/office/officeart/2016/7/layout/ChevronBlockProcess"/>
    <dgm:cxn modelId="{2E183C63-5EA9-4092-AC7E-BED5D519F9D8}" type="presParOf" srcId="{A0533551-12C0-4C31-8F77-3DDEC096B1D3}" destId="{ED08ED8C-A5FD-4C5D-841B-1D2FECD0DC64}" srcOrd="0" destOrd="0" presId="urn:microsoft.com/office/officeart/2016/7/layout/ChevronBlockProcess"/>
    <dgm:cxn modelId="{D4BB4623-E38C-431D-8D44-8E038CED7BED}" type="presParOf" srcId="{A0533551-12C0-4C31-8F77-3DDEC096B1D3}" destId="{46B2644F-735F-44AC-AE81-1832A374941D}" srcOrd="1" destOrd="0" presId="urn:microsoft.com/office/officeart/2016/7/layout/ChevronBlockProcess"/>
    <dgm:cxn modelId="{CF8952C9-7B7D-4661-A9CD-0929890DD3E0}" type="presParOf" srcId="{64F4E546-2C39-4FE4-AD23-87AD218A8CA5}" destId="{ED24A59A-2C99-4145-AF45-EF9B9DE68B2F}" srcOrd="5" destOrd="0" presId="urn:microsoft.com/office/officeart/2016/7/layout/ChevronBlockProcess"/>
    <dgm:cxn modelId="{A4B31A82-14CC-4661-97F5-FFCC901ADF02}" type="presParOf" srcId="{64F4E546-2C39-4FE4-AD23-87AD218A8CA5}" destId="{9B3221FD-ED14-47FE-BA40-ACF19DD97A1E}" srcOrd="6" destOrd="0" presId="urn:microsoft.com/office/officeart/2016/7/layout/ChevronBlockProcess"/>
    <dgm:cxn modelId="{1FE6BFC0-FFF8-4C40-AAAD-AC6BDB7C2478}" type="presParOf" srcId="{9B3221FD-ED14-47FE-BA40-ACF19DD97A1E}" destId="{59EB1ABB-4686-40DC-8EC5-0D8C309206C0}" srcOrd="0" destOrd="0" presId="urn:microsoft.com/office/officeart/2016/7/layout/ChevronBlockProcess"/>
    <dgm:cxn modelId="{F965E058-74FA-487E-A914-C41DC7944C37}" type="presParOf" srcId="{9B3221FD-ED14-47FE-BA40-ACF19DD97A1E}" destId="{56C820D6-4EE3-48E1-93A3-34CA4093E758}" srcOrd="1" destOrd="0" presId="urn:microsoft.com/office/officeart/2016/7/layout/ChevronBlockProcess"/>
    <dgm:cxn modelId="{33D94EBF-2529-4CA2-BB62-6AEC31E178CB}" type="presParOf" srcId="{64F4E546-2C39-4FE4-AD23-87AD218A8CA5}" destId="{17FF601B-3214-4275-BC12-FF63F6F6048F}" srcOrd="7" destOrd="0" presId="urn:microsoft.com/office/officeart/2016/7/layout/ChevronBlockProcess"/>
    <dgm:cxn modelId="{6569C14A-A805-4C4A-9B26-E3C5834B5D6F}" type="presParOf" srcId="{64F4E546-2C39-4FE4-AD23-87AD218A8CA5}" destId="{87378C70-9416-475F-903C-06136FE933E7}" srcOrd="8" destOrd="0" presId="urn:microsoft.com/office/officeart/2016/7/layout/ChevronBlockProcess"/>
    <dgm:cxn modelId="{B5E68464-6CC3-4680-85F8-7688283BFF0E}" type="presParOf" srcId="{87378C70-9416-475F-903C-06136FE933E7}" destId="{9BD1C5A8-70DF-4DEA-9962-61F5B2AB68B0}" srcOrd="0" destOrd="0" presId="urn:microsoft.com/office/officeart/2016/7/layout/ChevronBlockProcess"/>
    <dgm:cxn modelId="{7FDA92B0-E9B5-49F1-BE4F-E3F290DC24D2}" type="presParOf" srcId="{87378C70-9416-475F-903C-06136FE933E7}" destId="{C473D314-3A1D-4CAD-91EF-21CCF1AC8777}" srcOrd="1" destOrd="0" presId="urn:microsoft.com/office/officeart/2016/7/layout/ChevronBlockProcess"/>
    <dgm:cxn modelId="{14944070-8ABC-4E00-BCD7-16706948CE61}" type="presParOf" srcId="{64F4E546-2C39-4FE4-AD23-87AD218A8CA5}" destId="{C34EA7BD-ACB8-4AC7-AD01-DD7178E45639}" srcOrd="9" destOrd="0" presId="urn:microsoft.com/office/officeart/2016/7/layout/ChevronBlockProcess"/>
    <dgm:cxn modelId="{7F573339-C9C1-4F97-9594-CA88C2CBE991}" type="presParOf" srcId="{64F4E546-2C39-4FE4-AD23-87AD218A8CA5}" destId="{C7A5571C-5050-41AF-ABAA-E966E93DBF26}" srcOrd="10" destOrd="0" presId="urn:microsoft.com/office/officeart/2016/7/layout/ChevronBlockProcess"/>
    <dgm:cxn modelId="{774A3C3C-114E-468F-B82E-ED848987E2DA}" type="presParOf" srcId="{C7A5571C-5050-41AF-ABAA-E966E93DBF26}" destId="{11D107DF-B0E9-4A01-A95F-D964332548E3}" srcOrd="0" destOrd="0" presId="urn:microsoft.com/office/officeart/2016/7/layout/ChevronBlockProcess"/>
    <dgm:cxn modelId="{EAB16B52-A647-437D-A5E5-5868C3483BF9}" type="presParOf" srcId="{C7A5571C-5050-41AF-ABAA-E966E93DBF26}" destId="{FD2AD3BB-6F28-4085-80BB-96F408A49151}"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F8AB1-34D6-27C2-DFDA-D4506AC42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24F24C6-05B8-D035-3D46-DDB215A5E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4F3B874-8CAA-DC9C-8CFB-DEF11F6CA066}"/>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02B63E4F-9637-6981-4B03-C437CC436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D82F1C1-C53C-16CE-C937-99C6744C669A}"/>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184412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555BD-A904-5826-C555-450C8CA215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A674F93-EDF4-F2CA-20D7-9442D39CFD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1AEDDF-1C61-9EDE-B1BE-1E6C204D5E57}"/>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6D8CEB84-AB43-2866-9700-2E1E0D878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33AE97-8CDC-2E80-51FF-5D86BED2DB1B}"/>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422579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5BDBE1-EAEC-EE6D-36D2-9758EBD9D9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0EF7E23-7C63-A61B-8C7E-DBA5F81270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ED0293F-ACC4-EE64-6067-0CC7C2AD9F5A}"/>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31C724B4-DE76-C377-8229-3DE1A85B3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6920BB-66E7-04F9-01B9-33FCF00336CD}"/>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281006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7F055-1FC1-D9F2-955C-8C02794AC9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DA2864-2777-09C9-A79A-D251798B2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192D20-F70A-5B03-3F21-2920ADC27EF0}"/>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9E59D655-5A19-9615-8EA4-31ED1D4EC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833E0-876F-20DA-4B87-FA3CFB4E574A}"/>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36725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2B6EB-5D98-AA11-2536-7CAA23586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30D508-5599-2A99-609A-4E6451A05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AA3B46A-26F2-08BF-403B-269E8BADA00C}"/>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834485B8-4FB0-7103-9C44-1A44A0C5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84BEFA-976F-34FA-6B94-B45214752DB3}"/>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315160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C96FC-475A-05B7-227C-FD4FF73E5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0D347B-80A8-2801-5496-FA94E8568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615C884-3B5E-9125-7683-AD0E9FEF7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37A210E-130A-6B0E-7439-DAFBDFE4997F}"/>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6" name="Footer Placeholder 5">
            <a:extLst>
              <a:ext uri="{FF2B5EF4-FFF2-40B4-BE49-F238E27FC236}">
                <a16:creationId xmlns:a16="http://schemas.microsoft.com/office/drawing/2014/main" xmlns="" id="{A1E6ED80-F5CB-1F4F-74DF-68C808FC5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D849D5F-1827-E31E-1455-0C1C9D036CF8}"/>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369731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FE049-F80F-F191-6061-6B3A16E9E6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605E83-235A-F4C7-3A3F-366354656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673E8D1-D6E8-AF95-42A6-62DB47296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8F70C93-53AF-1527-DFA2-EF241AB6E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BAE249-61A0-B6AA-D2E3-27D7F630D3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9624858-8673-5075-95DE-8DBCE3F3ECAB}"/>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8" name="Footer Placeholder 7">
            <a:extLst>
              <a:ext uri="{FF2B5EF4-FFF2-40B4-BE49-F238E27FC236}">
                <a16:creationId xmlns:a16="http://schemas.microsoft.com/office/drawing/2014/main" xmlns="" id="{7667E768-7B1A-781A-2F5C-3CF0EF1100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AEBFF9C-5F1E-5DAF-4F71-01A06D0FAF9A}"/>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347439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4FE6E-E4E5-3C52-A9EB-BE966C5CA0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9F99D4D-A3D8-990B-4C98-31E7B537F62D}"/>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4" name="Footer Placeholder 3">
            <a:extLst>
              <a:ext uri="{FF2B5EF4-FFF2-40B4-BE49-F238E27FC236}">
                <a16:creationId xmlns:a16="http://schemas.microsoft.com/office/drawing/2014/main" xmlns="" id="{1F73ED3B-AB49-67F5-1F46-97CC94DCA5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D1DCC76-31F6-F68F-6FBB-FC99E9EA24D8}"/>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251208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24DF768-7489-A06F-F9EA-B3AFDCC8B51C}"/>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3" name="Footer Placeholder 2">
            <a:extLst>
              <a:ext uri="{FF2B5EF4-FFF2-40B4-BE49-F238E27FC236}">
                <a16:creationId xmlns:a16="http://schemas.microsoft.com/office/drawing/2014/main" xmlns="" id="{B44164FE-6480-A730-81A5-62FE8D21E3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D566D0B-1170-E742-3BBB-36003D89E745}"/>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252166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5BAD7-56A0-30E8-EE2B-4AFD1A94D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25C89C9-DDBC-67DE-6A52-5CE3C9D27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DE5BC73-6A79-6BBF-CB3C-25621C910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5221D77-6C15-6EF3-8A0C-E5CDE344B860}"/>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6" name="Footer Placeholder 5">
            <a:extLst>
              <a:ext uri="{FF2B5EF4-FFF2-40B4-BE49-F238E27FC236}">
                <a16:creationId xmlns:a16="http://schemas.microsoft.com/office/drawing/2014/main" xmlns="" id="{983D07D1-A795-5946-3F0C-EAE3286F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36A861-A098-DCB6-62AD-CE319B525E6A}"/>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328712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966B7-4ACC-744F-0847-114BA47D7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3E2DCCB-A192-852F-0601-C6661F973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60BC6EC-3CD9-2166-7287-B1EBBC4E6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16B233-2C8F-9873-87DE-49488B50095E}"/>
              </a:ext>
            </a:extLst>
          </p:cNvPr>
          <p:cNvSpPr>
            <a:spLocks noGrp="1"/>
          </p:cNvSpPr>
          <p:nvPr>
            <p:ph type="dt" sz="half" idx="10"/>
          </p:nvPr>
        </p:nvSpPr>
        <p:spPr/>
        <p:txBody>
          <a:bodyPr/>
          <a:lstStyle/>
          <a:p>
            <a:fld id="{8FC27B65-7E57-4AAD-86B9-20F8D5393323}" type="datetimeFigureOut">
              <a:rPr lang="en-IN" smtClean="0"/>
              <a:t>08-12-2023</a:t>
            </a:fld>
            <a:endParaRPr lang="en-IN"/>
          </a:p>
        </p:txBody>
      </p:sp>
      <p:sp>
        <p:nvSpPr>
          <p:cNvPr id="6" name="Footer Placeholder 5">
            <a:extLst>
              <a:ext uri="{FF2B5EF4-FFF2-40B4-BE49-F238E27FC236}">
                <a16:creationId xmlns:a16="http://schemas.microsoft.com/office/drawing/2014/main" xmlns="" id="{17128755-6EE1-F6C5-071B-FF04F8CFF0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135F29-BE0E-7166-3F8D-C9700F02DF1E}"/>
              </a:ext>
            </a:extLst>
          </p:cNvPr>
          <p:cNvSpPr>
            <a:spLocks noGrp="1"/>
          </p:cNvSpPr>
          <p:nvPr>
            <p:ph type="sldNum" sz="quarter" idx="12"/>
          </p:nvPr>
        </p:nvSpPr>
        <p:spPr/>
        <p:txBody>
          <a:bodyPr/>
          <a:lstStyle/>
          <a:p>
            <a:fld id="{05498183-408F-44EB-903A-9351E9F9AD2D}" type="slidenum">
              <a:rPr lang="en-IN" smtClean="0"/>
              <a:t>‹#›</a:t>
            </a:fld>
            <a:endParaRPr lang="en-IN"/>
          </a:p>
        </p:txBody>
      </p:sp>
    </p:spTree>
    <p:extLst>
      <p:ext uri="{BB962C8B-B14F-4D97-AF65-F5344CB8AC3E}">
        <p14:creationId xmlns:p14="http://schemas.microsoft.com/office/powerpoint/2010/main" val="227848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64D90EA-E270-1EB5-05FA-FAF513A8C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EBE97B-652F-B3AB-7572-4488F25B6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13915C-E577-E94F-773A-B2E7B0DB3A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27B65-7E57-4AAD-86B9-20F8D5393323}" type="datetimeFigureOut">
              <a:rPr lang="en-IN" smtClean="0"/>
              <a:t>08-12-2023</a:t>
            </a:fld>
            <a:endParaRPr lang="en-IN"/>
          </a:p>
        </p:txBody>
      </p:sp>
      <p:sp>
        <p:nvSpPr>
          <p:cNvPr id="5" name="Footer Placeholder 4">
            <a:extLst>
              <a:ext uri="{FF2B5EF4-FFF2-40B4-BE49-F238E27FC236}">
                <a16:creationId xmlns:a16="http://schemas.microsoft.com/office/drawing/2014/main" xmlns="" id="{DEE1BE3B-20B0-7FBD-63B7-9BD62B14F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B6FBBA3-593A-CD53-7C60-1607ACC0D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98183-408F-44EB-903A-9351E9F9AD2D}" type="slidenum">
              <a:rPr lang="en-IN" smtClean="0"/>
              <a:t>‹#›</a:t>
            </a:fld>
            <a:endParaRPr lang="en-IN"/>
          </a:p>
        </p:txBody>
      </p:sp>
    </p:spTree>
    <p:extLst>
      <p:ext uri="{BB962C8B-B14F-4D97-AF65-F5344CB8AC3E}">
        <p14:creationId xmlns:p14="http://schemas.microsoft.com/office/powerpoint/2010/main" val="103475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2758812" y="1183827"/>
            <a:ext cx="6788146" cy="584775"/>
          </a:xfrm>
          <a:prstGeom prst="rect">
            <a:avLst/>
          </a:prstGeom>
        </p:spPr>
        <p:txBody>
          <a:bodyPr wrap="square">
            <a:spAutoFit/>
          </a:bodyPr>
          <a:lstStyle/>
          <a:p>
            <a:pPr>
              <a:spcBef>
                <a:spcPts val="0"/>
              </a:spcBef>
              <a:buClr>
                <a:srgbClr val="FFFF00"/>
              </a:buClr>
              <a:buSzPts val="4800"/>
              <a:buFont typeface="Century Gothic"/>
              <a:buNone/>
            </a:pPr>
            <a:r>
              <a:rPr lang="en-US" sz="3200" b="1" i="1" dirty="0">
                <a:solidFill>
                  <a:srgbClr val="002060"/>
                </a:solidFill>
              </a:rPr>
              <a:t>DRIVER’S DROWSINESS PREVENTION</a:t>
            </a:r>
          </a:p>
        </p:txBody>
      </p:sp>
      <p:sp>
        <p:nvSpPr>
          <p:cNvPr id="4" name="Google Shape;153;p19"/>
          <p:cNvSpPr txBox="1">
            <a:spLocks/>
          </p:cNvSpPr>
          <p:nvPr/>
        </p:nvSpPr>
        <p:spPr>
          <a:xfrm>
            <a:off x="136238" y="2952428"/>
            <a:ext cx="8922521" cy="3174570"/>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600"/>
              <a:buFont typeface="Arial" panose="020B0604020202020204" pitchFamily="34" charset="0"/>
              <a:buNone/>
            </a:pPr>
            <a:r>
              <a:rPr lang="en-US" b="1" i="1" dirty="0">
                <a:solidFill>
                  <a:srgbClr val="002060"/>
                </a:solidFill>
                <a:latin typeface="Arial" panose="020B0604020202020204" pitchFamily="34" charset="0"/>
                <a:cs typeface="Arial" panose="020B0604020202020204" pitchFamily="34" charset="0"/>
              </a:rPr>
              <a:t>PREPARED BY:</a:t>
            </a:r>
          </a:p>
          <a:p>
            <a:pPr marL="0" indent="0">
              <a:buSzPts val="1600"/>
              <a:buFont typeface="Arial" panose="020B0604020202020204" pitchFamily="34" charset="0"/>
              <a:buNone/>
            </a:pPr>
            <a:r>
              <a:rPr lang="en-US" b="1" i="1" dirty="0" smtClean="0">
                <a:solidFill>
                  <a:srgbClr val="002060"/>
                </a:solidFill>
                <a:latin typeface="Arial" panose="020B0604020202020204" pitchFamily="34" charset="0"/>
                <a:cs typeface="Arial" panose="020B0604020202020204" pitchFamily="34" charset="0"/>
              </a:rPr>
              <a:t>.    </a:t>
            </a:r>
            <a:r>
              <a:rPr lang="en-US" b="1" i="1" dirty="0" err="1" smtClean="0">
                <a:solidFill>
                  <a:srgbClr val="002060"/>
                </a:solidFill>
                <a:latin typeface="Arial" panose="020B0604020202020204" pitchFamily="34" charset="0"/>
                <a:cs typeface="Arial" panose="020B0604020202020204" pitchFamily="34" charset="0"/>
              </a:rPr>
              <a:t>Prabh</a:t>
            </a:r>
            <a:r>
              <a:rPr lang="en-US" b="1" i="1" dirty="0" smtClean="0">
                <a:solidFill>
                  <a:srgbClr val="002060"/>
                </a:solidFill>
                <a:latin typeface="Arial" panose="020B0604020202020204" pitchFamily="34" charset="0"/>
                <a:cs typeface="Arial" panose="020B0604020202020204" pitchFamily="34" charset="0"/>
              </a:rPr>
              <a:t> </a:t>
            </a:r>
            <a:r>
              <a:rPr lang="en-US" b="1" i="1" dirty="0" err="1">
                <a:solidFill>
                  <a:srgbClr val="002060"/>
                </a:solidFill>
                <a:latin typeface="Arial" panose="020B0604020202020204" pitchFamily="34" charset="0"/>
                <a:cs typeface="Arial" panose="020B0604020202020204" pitchFamily="34" charset="0"/>
              </a:rPr>
              <a:t>Simran</a:t>
            </a:r>
            <a:r>
              <a:rPr lang="en-US" b="1" i="1" dirty="0">
                <a:solidFill>
                  <a:srgbClr val="002060"/>
                </a:solidFill>
                <a:latin typeface="Arial" panose="020B0604020202020204" pitchFamily="34" charset="0"/>
                <a:cs typeface="Arial" panose="020B0604020202020204" pitchFamily="34" charset="0"/>
              </a:rPr>
              <a:t> Singh(09013202720)                                              </a:t>
            </a:r>
          </a:p>
          <a:p>
            <a:pPr marL="457200" indent="-457200">
              <a:buSzPts val="1600"/>
            </a:pPr>
            <a:r>
              <a:rPr lang="en-US" b="1" i="1" dirty="0" err="1">
                <a:solidFill>
                  <a:srgbClr val="002060"/>
                </a:solidFill>
                <a:latin typeface="Arial" panose="020B0604020202020204" pitchFamily="34" charset="0"/>
                <a:cs typeface="Arial" panose="020B0604020202020204" pitchFamily="34" charset="0"/>
              </a:rPr>
              <a:t>Mandeep</a:t>
            </a:r>
            <a:r>
              <a:rPr lang="en-US" b="1" i="1" dirty="0">
                <a:solidFill>
                  <a:srgbClr val="002060"/>
                </a:solidFill>
                <a:latin typeface="Arial" panose="020B0604020202020204" pitchFamily="34" charset="0"/>
                <a:cs typeface="Arial" panose="020B0604020202020204" pitchFamily="34" charset="0"/>
              </a:rPr>
              <a:t> Kaur(07513202720</a:t>
            </a:r>
            <a:r>
              <a:rPr lang="en-US" b="1" i="1" dirty="0" smtClean="0">
                <a:solidFill>
                  <a:srgbClr val="002060"/>
                </a:solidFill>
                <a:latin typeface="Arial" panose="020B0604020202020204" pitchFamily="34" charset="0"/>
                <a:cs typeface="Arial" panose="020B0604020202020204" pitchFamily="34" charset="0"/>
              </a:rPr>
              <a:t>)</a:t>
            </a:r>
          </a:p>
          <a:p>
            <a:pPr marL="0" indent="0">
              <a:buSzPts val="1600"/>
              <a:buNone/>
            </a:pPr>
            <a:r>
              <a:rPr lang="en-US" b="1" i="1" dirty="0" smtClean="0">
                <a:solidFill>
                  <a:srgbClr val="002060"/>
                </a:solidFill>
                <a:latin typeface="Arial" panose="020B0604020202020204" pitchFamily="34" charset="0"/>
                <a:cs typeface="Arial" panose="020B0604020202020204" pitchFamily="34" charset="0"/>
              </a:rPr>
              <a:t>.   </a:t>
            </a:r>
            <a:r>
              <a:rPr lang="en-US" b="1" i="1" dirty="0" err="1" smtClean="0">
                <a:solidFill>
                  <a:srgbClr val="002060"/>
                </a:solidFill>
                <a:latin typeface="Arial" panose="020B0604020202020204" pitchFamily="34" charset="0"/>
                <a:cs typeface="Arial" panose="020B0604020202020204" pitchFamily="34" charset="0"/>
              </a:rPr>
              <a:t>Jaskirat</a:t>
            </a:r>
            <a:r>
              <a:rPr lang="en-US" b="1" i="1" dirty="0" smtClean="0">
                <a:solidFill>
                  <a:srgbClr val="002060"/>
                </a:solidFill>
                <a:latin typeface="Arial" panose="020B0604020202020204" pitchFamily="34" charset="0"/>
                <a:cs typeface="Arial" panose="020B0604020202020204" pitchFamily="34" charset="0"/>
              </a:rPr>
              <a:t> </a:t>
            </a:r>
            <a:r>
              <a:rPr lang="en-US" b="1" i="1" dirty="0">
                <a:solidFill>
                  <a:srgbClr val="002060"/>
                </a:solidFill>
                <a:latin typeface="Arial" panose="020B0604020202020204" pitchFamily="34" charset="0"/>
                <a:cs typeface="Arial" panose="020B0604020202020204" pitchFamily="34" charset="0"/>
              </a:rPr>
              <a:t>Singh </a:t>
            </a:r>
            <a:r>
              <a:rPr lang="en-US" b="1" i="1" dirty="0" err="1">
                <a:solidFill>
                  <a:srgbClr val="002060"/>
                </a:solidFill>
                <a:latin typeface="Arial" panose="020B0604020202020204" pitchFamily="34" charset="0"/>
                <a:cs typeface="Arial" panose="020B0604020202020204" pitchFamily="34" charset="0"/>
              </a:rPr>
              <a:t>Bedi</a:t>
            </a:r>
            <a:r>
              <a:rPr lang="en-US" b="1" i="1" dirty="0">
                <a:solidFill>
                  <a:srgbClr val="002060"/>
                </a:solidFill>
                <a:latin typeface="Arial" panose="020B0604020202020204" pitchFamily="34" charset="0"/>
                <a:cs typeface="Arial" panose="020B0604020202020204" pitchFamily="34" charset="0"/>
              </a:rPr>
              <a:t>(06413202720)</a:t>
            </a:r>
          </a:p>
          <a:p>
            <a:pPr marL="457200" indent="-457200">
              <a:buSzPts val="1600"/>
            </a:pPr>
            <a:r>
              <a:rPr lang="en-US" b="1" i="1" dirty="0" err="1">
                <a:solidFill>
                  <a:srgbClr val="002060"/>
                </a:solidFill>
                <a:latin typeface="Arial" panose="020B0604020202020204" pitchFamily="34" charset="0"/>
                <a:cs typeface="Arial" panose="020B0604020202020204" pitchFamily="34" charset="0"/>
              </a:rPr>
              <a:t>Kavya</a:t>
            </a:r>
            <a:r>
              <a:rPr lang="en-US" b="1" i="1" dirty="0">
                <a:solidFill>
                  <a:srgbClr val="002060"/>
                </a:solidFill>
                <a:latin typeface="Arial" panose="020B0604020202020204" pitchFamily="34" charset="0"/>
                <a:cs typeface="Arial" panose="020B0604020202020204" pitchFamily="34" charset="0"/>
              </a:rPr>
              <a:t> </a:t>
            </a:r>
            <a:r>
              <a:rPr lang="en-US" b="1" i="1" dirty="0" err="1">
                <a:solidFill>
                  <a:srgbClr val="002060"/>
                </a:solidFill>
                <a:latin typeface="Arial" panose="020B0604020202020204" pitchFamily="34" charset="0"/>
                <a:cs typeface="Arial" panose="020B0604020202020204" pitchFamily="34" charset="0"/>
              </a:rPr>
              <a:t>Bisht</a:t>
            </a:r>
            <a:r>
              <a:rPr lang="en-US" b="1" i="1" dirty="0">
                <a:solidFill>
                  <a:srgbClr val="002060"/>
                </a:solidFill>
                <a:latin typeface="Arial" panose="020B0604020202020204" pitchFamily="34" charset="0"/>
                <a:cs typeface="Arial" panose="020B0604020202020204" pitchFamily="34" charset="0"/>
              </a:rPr>
              <a:t>(07313202720)</a:t>
            </a:r>
          </a:p>
          <a:p>
            <a:pPr marL="457200" indent="-457200">
              <a:buSzPts val="1600"/>
              <a:buFont typeface="Arial" panose="020B0604020202020204" pitchFamily="34" charset="0"/>
              <a:buNone/>
            </a:pPr>
            <a:r>
              <a:rPr lang="en-US" b="1" i="1" dirty="0">
                <a:solidFill>
                  <a:srgbClr val="002060"/>
                </a:solidFill>
                <a:latin typeface="Arial" panose="020B0604020202020204" pitchFamily="34" charset="0"/>
                <a:cs typeface="Arial" panose="020B0604020202020204" pitchFamily="34" charset="0"/>
              </a:rPr>
              <a:t>GUIDED BY:</a:t>
            </a:r>
          </a:p>
          <a:p>
            <a:pPr marL="457200" indent="-457200">
              <a:buSzPts val="1600"/>
              <a:buFont typeface="Arial" panose="020B0604020202020204" pitchFamily="34" charset="0"/>
              <a:buNone/>
            </a:pPr>
            <a:r>
              <a:rPr lang="en-US" b="1" i="1" dirty="0">
                <a:solidFill>
                  <a:srgbClr val="002060"/>
                </a:solidFill>
                <a:latin typeface="Arial" panose="020B0604020202020204" pitchFamily="34" charset="0"/>
                <a:cs typeface="Arial" panose="020B0604020202020204" pitchFamily="34" charset="0"/>
              </a:rPr>
              <a:t>D</a:t>
            </a:r>
            <a:r>
              <a:rPr lang="en-US" b="1" i="1" dirty="0" smtClean="0">
                <a:solidFill>
                  <a:srgbClr val="002060"/>
                </a:solidFill>
                <a:latin typeface="Arial" panose="020B0604020202020204" pitchFamily="34" charset="0"/>
                <a:cs typeface="Arial" panose="020B0604020202020204" pitchFamily="34" charset="0"/>
              </a:rPr>
              <a:t>r</a:t>
            </a:r>
            <a:r>
              <a:rPr lang="en-US" b="1" i="1" dirty="0">
                <a:solidFill>
                  <a:srgbClr val="002060"/>
                </a:solidFill>
                <a:latin typeface="Arial" panose="020B0604020202020204" pitchFamily="34" charset="0"/>
                <a:cs typeface="Arial" panose="020B0604020202020204" pitchFamily="34" charset="0"/>
              </a:rPr>
              <a:t>. Ashish Bhardwaj</a:t>
            </a:r>
          </a:p>
        </p:txBody>
      </p:sp>
    </p:spTree>
    <p:extLst>
      <p:ext uri="{BB962C8B-B14F-4D97-AF65-F5344CB8AC3E}">
        <p14:creationId xmlns:p14="http://schemas.microsoft.com/office/powerpoint/2010/main" val="205210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D55CA618-78A6-47F6-B865-E9315164FB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xmlns="" id="{B83D307E-DF68-43F8-97CE-0AAE950A71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271255" y="-1"/>
            <a:ext cx="7649490" cy="5728133"/>
            <a:chOff x="329184" y="1"/>
            <a:chExt cx="524256" cy="5728133"/>
          </a:xfrm>
        </p:grpSpPr>
        <p:cxnSp>
          <p:nvCxnSpPr>
            <p:cNvPr id="29" name="Straight Connector 28">
              <a:extLst>
                <a:ext uri="{FF2B5EF4-FFF2-40B4-BE49-F238E27FC236}">
                  <a16:creationId xmlns:a16="http://schemas.microsoft.com/office/drawing/2014/main" xmlns="" id="{5546E3D2-37BF-4528-9851-2B2F628234A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752A0C69-DC4E-4FC0-843C-BAA27B3A56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a:extLst>
              <a:ext uri="{FF2B5EF4-FFF2-40B4-BE49-F238E27FC236}">
                <a16:creationId xmlns:a16="http://schemas.microsoft.com/office/drawing/2014/main" xmlns="" id="{8ED94938-268E-4C0A-A08A-B3980C78BA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41F81005-6746-5979-124A-FB7C304172E6}"/>
              </a:ext>
            </a:extLst>
          </p:cNvPr>
          <p:cNvSpPr txBox="1"/>
          <p:nvPr/>
        </p:nvSpPr>
        <p:spPr>
          <a:xfrm>
            <a:off x="1060232" y="3941205"/>
            <a:ext cx="10071536" cy="92975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dirty="0">
                <a:latin typeface="+mj-lt"/>
                <a:ea typeface="+mj-ea"/>
                <a:cs typeface="+mj-cs"/>
              </a:rPr>
              <a:t>THANK YOU</a:t>
            </a:r>
          </a:p>
        </p:txBody>
      </p:sp>
      <p:pic>
        <p:nvPicPr>
          <p:cNvPr id="14" name="Picture 13" descr="Text">
            <a:extLst>
              <a:ext uri="{FF2B5EF4-FFF2-40B4-BE49-F238E27FC236}">
                <a16:creationId xmlns:a16="http://schemas.microsoft.com/office/drawing/2014/main" xmlns="" id="{0AA99898-6CCB-EE4E-2D36-A6704E70E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992" y="671200"/>
            <a:ext cx="5046949" cy="3270003"/>
          </a:xfrm>
          <a:prstGeom prst="rect">
            <a:avLst/>
          </a:prstGeom>
        </p:spPr>
      </p:pic>
      <p:pic>
        <p:nvPicPr>
          <p:cNvPr id="13" name="Picture 12" descr="Aerial view of a highway near the ocean">
            <a:extLst>
              <a:ext uri="{FF2B5EF4-FFF2-40B4-BE49-F238E27FC236}">
                <a16:creationId xmlns:a16="http://schemas.microsoft.com/office/drawing/2014/main" xmlns="" id="{78E8FAD1-D42C-7436-00D6-370BC685C9B3}"/>
              </a:ext>
            </a:extLst>
          </p:cNvPr>
          <p:cNvPicPr>
            <a:picLocks noChangeAspect="1"/>
          </p:cNvPicPr>
          <p:nvPr/>
        </p:nvPicPr>
        <p:blipFill rotWithShape="1">
          <a:blip r:embed="rId3"/>
          <a:srcRect t="25000"/>
          <a:stretch/>
        </p:blipFill>
        <p:spPr>
          <a:xfrm>
            <a:off x="6228507" y="746067"/>
            <a:ext cx="5065776" cy="2849499"/>
          </a:xfrm>
          <a:prstGeom prst="rect">
            <a:avLst/>
          </a:prstGeom>
        </p:spPr>
      </p:pic>
    </p:spTree>
    <p:extLst>
      <p:ext uri="{BB962C8B-B14F-4D97-AF65-F5344CB8AC3E}">
        <p14:creationId xmlns:p14="http://schemas.microsoft.com/office/powerpoint/2010/main" val="178161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xmlns="" id="{362D44EE-C852-4460-B8B5-C4F2BC205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0D7C87-806A-0C91-EEA9-B9DDE189A225}"/>
              </a:ext>
            </a:extLst>
          </p:cNvPr>
          <p:cNvSpPr>
            <a:spLocks noGrp="1"/>
          </p:cNvSpPr>
          <p:nvPr>
            <p:ph type="ctrTitle"/>
          </p:nvPr>
        </p:nvSpPr>
        <p:spPr>
          <a:xfrm>
            <a:off x="6194716" y="739978"/>
            <a:ext cx="5334930" cy="2546147"/>
          </a:xfrm>
        </p:spPr>
        <p:txBody>
          <a:bodyPr>
            <a:normAutofit fontScale="90000"/>
          </a:bodyPr>
          <a:lstStyle/>
          <a:p>
            <a:r>
              <a:rPr lang="en-IN" dirty="0">
                <a:latin typeface="Arial Rounded MT Bold" panose="020F0704030504030204" pitchFamily="34" charset="0"/>
              </a:rPr>
              <a:t>Drowsiness Detection Program</a:t>
            </a:r>
          </a:p>
        </p:txBody>
      </p:sp>
      <p:sp>
        <p:nvSpPr>
          <p:cNvPr id="3" name="Subtitle 2">
            <a:extLst>
              <a:ext uri="{FF2B5EF4-FFF2-40B4-BE49-F238E27FC236}">
                <a16:creationId xmlns:a16="http://schemas.microsoft.com/office/drawing/2014/main" xmlns="" id="{1907FFA0-B413-D224-ED10-4DD03B9CE85F}"/>
              </a:ext>
            </a:extLst>
          </p:cNvPr>
          <p:cNvSpPr>
            <a:spLocks noGrp="1"/>
          </p:cNvSpPr>
          <p:nvPr>
            <p:ph type="subTitle" idx="1"/>
          </p:nvPr>
        </p:nvSpPr>
        <p:spPr>
          <a:xfrm>
            <a:off x="6096000" y="3429000"/>
            <a:ext cx="6000749" cy="3324225"/>
          </a:xfrm>
        </p:spPr>
        <p:txBody>
          <a:bodyPr>
            <a:normAutofit/>
          </a:bodyPr>
          <a:lstStyle/>
          <a:p>
            <a:r>
              <a:rPr lang="en-US" sz="2800" b="0" i="0" dirty="0">
                <a:effectLst/>
              </a:rPr>
              <a:t>Drowsiness detection is an important application in the field of driver safety and can be implemented using computer vision techniques to analyze facial features and monitor eye behaviors offered by Python’s libraries like OpenCV, </a:t>
            </a:r>
            <a:r>
              <a:rPr lang="en-US" sz="2800" b="0" i="0" dirty="0" err="1">
                <a:effectLst/>
              </a:rPr>
              <a:t>Tensorflow</a:t>
            </a:r>
            <a:r>
              <a:rPr lang="en-US" sz="2800" b="0" i="0" dirty="0">
                <a:effectLst/>
              </a:rPr>
              <a:t> and </a:t>
            </a:r>
            <a:r>
              <a:rPr lang="en-US" sz="2800" b="0" i="0" dirty="0" err="1">
                <a:effectLst/>
              </a:rPr>
              <a:t>Keras</a:t>
            </a:r>
            <a:r>
              <a:rPr lang="en-US" sz="2800" dirty="0"/>
              <a:t>. </a:t>
            </a:r>
            <a:endParaRPr lang="en-US" sz="2800" b="0" i="0" dirty="0">
              <a:effectLst/>
            </a:endParaRPr>
          </a:p>
          <a:p>
            <a:endParaRPr lang="en-US" sz="2800" dirty="0"/>
          </a:p>
          <a:p>
            <a:endParaRPr lang="en-IN" sz="2800" dirty="0"/>
          </a:p>
        </p:txBody>
      </p:sp>
      <p:sp>
        <p:nvSpPr>
          <p:cNvPr id="48" name="Freeform: Shape 47">
            <a:extLst>
              <a:ext uri="{FF2B5EF4-FFF2-40B4-BE49-F238E27FC236}">
                <a16:creationId xmlns:a16="http://schemas.microsoft.com/office/drawing/2014/main" xmlns="" id="{658970D8-8D1D-4B5C-894B-E871CC865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xmlns="" id="{F227E5B6-9132-43CA-B503-37A18562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03C2051E-A88D-48E5-BACF-AAED17892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xmlns="" id="{7821A508-2985-4905-874A-527429BAA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D2929CB1-0E3C-4B2D-ADC5-0154FB33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Phoroptor">
            <a:extLst>
              <a:ext uri="{FF2B5EF4-FFF2-40B4-BE49-F238E27FC236}">
                <a16:creationId xmlns:a16="http://schemas.microsoft.com/office/drawing/2014/main" xmlns="" id="{061BC349-09C9-5AF7-88E2-2241131B4A16}"/>
              </a:ext>
            </a:extLst>
          </p:cNvPr>
          <p:cNvPicPr>
            <a:picLocks noChangeAspect="1"/>
          </p:cNvPicPr>
          <p:nvPr/>
        </p:nvPicPr>
        <p:blipFill rotWithShape="1">
          <a:blip r:embed="rId2"/>
          <a:srcRect l="29915" r="333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8" name="Freeform: Shape 57">
            <a:extLst>
              <a:ext uri="{FF2B5EF4-FFF2-40B4-BE49-F238E27FC236}">
                <a16:creationId xmlns:a16="http://schemas.microsoft.com/office/drawing/2014/main" xmlns="" id="{5F2F0C84-BE8C-4DC2-A6D3-30349A801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27999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54D66D77-A3D6-295E-B045-8BFDD46C346F}"/>
              </a:ext>
            </a:extLst>
          </p:cNvPr>
          <p:cNvSpPr>
            <a:spLocks noGrp="1"/>
          </p:cNvSpPr>
          <p:nvPr>
            <p:ph type="title"/>
          </p:nvPr>
        </p:nvSpPr>
        <p:spPr>
          <a:xfrm>
            <a:off x="838200" y="365125"/>
            <a:ext cx="5969985" cy="1325563"/>
          </a:xfrm>
        </p:spPr>
        <p:txBody>
          <a:bodyPr>
            <a:normAutofit fontScale="90000"/>
          </a:bodyPr>
          <a:lstStyle/>
          <a:p>
            <a:r>
              <a:rPr lang="en-IN" sz="3700" dirty="0">
                <a:latin typeface="Arial Rounded MT Bold" panose="020F0704030504030204" pitchFamily="34" charset="0"/>
              </a:rPr>
              <a:t>Breakdown of Drowsiness Detection Program</a:t>
            </a:r>
          </a:p>
        </p:txBody>
      </p:sp>
      <p:sp>
        <p:nvSpPr>
          <p:cNvPr id="12" name="Freeform: Shape 11">
            <a:extLst>
              <a:ext uri="{FF2B5EF4-FFF2-40B4-BE49-F238E27FC236}">
                <a16:creationId xmlns:a16="http://schemas.microsoft.com/office/drawing/2014/main" xmlns=""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2">
            <a:extLst>
              <a:ext uri="{FF2B5EF4-FFF2-40B4-BE49-F238E27FC236}">
                <a16:creationId xmlns:a16="http://schemas.microsoft.com/office/drawing/2014/main" xmlns="" id="{6184AFB1-2AB3-D264-0610-9B3552D9A709}"/>
              </a:ext>
            </a:extLst>
          </p:cNvPr>
          <p:cNvSpPr>
            <a:spLocks noGrp="1"/>
          </p:cNvSpPr>
          <p:nvPr>
            <p:ph idx="1"/>
          </p:nvPr>
        </p:nvSpPr>
        <p:spPr>
          <a:xfrm>
            <a:off x="407504" y="1825625"/>
            <a:ext cx="5824057" cy="4351338"/>
          </a:xfrm>
        </p:spPr>
        <p:txBody>
          <a:bodyPr>
            <a:normAutofit/>
          </a:bodyPr>
          <a:lstStyle/>
          <a:p>
            <a:r>
              <a:rPr lang="en-IN" sz="3600" dirty="0"/>
              <a:t>Face Detection</a:t>
            </a:r>
          </a:p>
          <a:p>
            <a:r>
              <a:rPr lang="en-IN" sz="3600" dirty="0"/>
              <a:t>Eye Detection</a:t>
            </a:r>
          </a:p>
          <a:p>
            <a:r>
              <a:rPr lang="en-IN" sz="3600" dirty="0"/>
              <a:t>Eye Tracking</a:t>
            </a:r>
          </a:p>
          <a:p>
            <a:r>
              <a:rPr lang="en-IN" sz="3600" dirty="0"/>
              <a:t>Drowsiness Detection</a:t>
            </a:r>
          </a:p>
          <a:p>
            <a:r>
              <a:rPr lang="en-IN" sz="3600" dirty="0"/>
              <a:t>Alert Mechanism</a:t>
            </a:r>
          </a:p>
          <a:p>
            <a:r>
              <a:rPr lang="en-IN" sz="3600" dirty="0"/>
              <a:t>Real-time processing</a:t>
            </a:r>
          </a:p>
          <a:p>
            <a:r>
              <a:rPr lang="en-IN" sz="3600" dirty="0"/>
              <a:t>Testing and </a:t>
            </a:r>
            <a:r>
              <a:rPr lang="en-IN" sz="3600" dirty="0" err="1"/>
              <a:t>Evalutation</a:t>
            </a:r>
            <a:endParaRPr lang="en-IN" sz="3600" dirty="0"/>
          </a:p>
          <a:p>
            <a:endParaRPr lang="en-IN" sz="3600" dirty="0"/>
          </a:p>
        </p:txBody>
      </p:sp>
      <p:sp>
        <p:nvSpPr>
          <p:cNvPr id="14" name="Oval 13">
            <a:extLst>
              <a:ext uri="{FF2B5EF4-FFF2-40B4-BE49-F238E27FC236}">
                <a16:creationId xmlns:a16="http://schemas.microsoft.com/office/drawing/2014/main" xmlns=""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print">
            <a:extLst>
              <a:ext uri="{FF2B5EF4-FFF2-40B4-BE49-F238E27FC236}">
                <a16:creationId xmlns:a16="http://schemas.microsoft.com/office/drawing/2014/main" xmlns="" id="{EFBF16F6-EAAC-953A-93DE-7D4B288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xmlns=""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xmlns=""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xmlns=""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0471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B01B03-E7D5-7D66-A7D8-96CD1A5BADC2}"/>
              </a:ext>
            </a:extLst>
          </p:cNvPr>
          <p:cNvSpPr>
            <a:spLocks noGrp="1"/>
          </p:cNvSpPr>
          <p:nvPr>
            <p:ph type="title"/>
          </p:nvPr>
        </p:nvSpPr>
        <p:spPr>
          <a:xfrm>
            <a:off x="686834" y="1153572"/>
            <a:ext cx="3200400" cy="4461163"/>
          </a:xfrm>
        </p:spPr>
        <p:txBody>
          <a:bodyPr>
            <a:normAutofit/>
          </a:bodyPr>
          <a:lstStyle/>
          <a:p>
            <a:r>
              <a:rPr lang="en-IN" dirty="0">
                <a:solidFill>
                  <a:srgbClr val="FFFFFF"/>
                </a:solidFill>
              </a:rPr>
              <a:t>Why Drowsiness Detection Program?</a:t>
            </a:r>
          </a:p>
        </p:txBody>
      </p:sp>
      <p:sp>
        <p:nvSpPr>
          <p:cNvPr id="38" name="Arc 37">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832CB6A3-9C2C-3F71-6827-25AC99A80608}"/>
              </a:ext>
            </a:extLst>
          </p:cNvPr>
          <p:cNvSpPr>
            <a:spLocks noGrp="1"/>
          </p:cNvSpPr>
          <p:nvPr>
            <p:ph idx="1"/>
          </p:nvPr>
        </p:nvSpPr>
        <p:spPr>
          <a:xfrm>
            <a:off x="4422913" y="319088"/>
            <a:ext cx="7082253" cy="6538912"/>
          </a:xfrm>
        </p:spPr>
        <p:txBody>
          <a:bodyPr anchor="ctr">
            <a:normAutofit/>
          </a:bodyPr>
          <a:lstStyle/>
          <a:p>
            <a:pPr marL="0" indent="0">
              <a:buNone/>
            </a:pPr>
            <a:r>
              <a:rPr lang="en-US" sz="2000" b="0" i="0" dirty="0">
                <a:effectLst/>
                <a:latin typeface="Arial Rounded MT Bold" panose="020F0704030504030204" pitchFamily="34" charset="0"/>
              </a:rPr>
              <a:t>Drowsiness can impair a driver's ability to react quickly to unexpected situations, increasing the risk of accidents.</a:t>
            </a:r>
            <a:endParaRPr lang="en-US" sz="2000" dirty="0">
              <a:latin typeface="Arial Rounded MT Bold" panose="020F0704030504030204" pitchFamily="34" charset="0"/>
            </a:endParaRPr>
          </a:p>
          <a:p>
            <a:pPr marL="0" indent="0">
              <a:buNone/>
            </a:pPr>
            <a:r>
              <a:rPr lang="en-US" sz="2000" b="0" i="0" dirty="0">
                <a:effectLst/>
                <a:latin typeface="Arial Rounded MT Bold" panose="020F0704030504030204" pitchFamily="34" charset="0"/>
              </a:rPr>
              <a:t>This is where drowsiness detection Comes in - it can accurately detect signs of drowsiness and alert drivers to take a break or rest. It can help prevent accidents caused by driver fatigue and improve overall road safety</a:t>
            </a:r>
          </a:p>
          <a:p>
            <a:pPr marL="0" indent="0">
              <a:buNone/>
            </a:pPr>
            <a:r>
              <a:rPr lang="en-US" sz="2000" dirty="0">
                <a:latin typeface="Arial Rounded MT Bold" panose="020F0704030504030204" pitchFamily="34" charset="0"/>
              </a:rPr>
              <a:t>D</a:t>
            </a:r>
            <a:r>
              <a:rPr lang="en-US" sz="2000" b="0" i="0" dirty="0">
                <a:effectLst/>
                <a:latin typeface="Arial Rounded MT Bold" panose="020F0704030504030204" pitchFamily="34" charset="0"/>
              </a:rPr>
              <a:t>rowsiness </a:t>
            </a:r>
            <a:r>
              <a:rPr lang="en-US" sz="2000" dirty="0">
                <a:latin typeface="Arial Rounded MT Bold" panose="020F0704030504030204" pitchFamily="34" charset="0"/>
              </a:rPr>
              <a:t>D</a:t>
            </a:r>
            <a:r>
              <a:rPr lang="en-US" sz="2000" b="0" i="0" dirty="0">
                <a:effectLst/>
                <a:latin typeface="Arial Rounded MT Bold" panose="020F0704030504030204" pitchFamily="34" charset="0"/>
              </a:rPr>
              <a:t>etection can also lead to reduced healthcare costs, as accidents caused by driver fatigue often result in serious injuries and hospitalizations. In addition, it can improve productivity and efficiency in industries that rely on transportation, such as logistics and delivery</a:t>
            </a:r>
          </a:p>
          <a:p>
            <a:pPr marL="0" indent="0">
              <a:buNone/>
            </a:pPr>
            <a:r>
              <a:rPr lang="en-US" sz="2000" dirty="0">
                <a:latin typeface="Arial Rounded MT Bold" panose="020F0704030504030204" pitchFamily="34" charset="0"/>
              </a:rPr>
              <a:t>C</a:t>
            </a:r>
            <a:r>
              <a:rPr lang="en-US" sz="2000" b="0" i="0" dirty="0">
                <a:effectLst/>
                <a:latin typeface="Arial Rounded MT Bold" panose="020F0704030504030204" pitchFamily="34" charset="0"/>
              </a:rPr>
              <a:t>an have applications in other domains as well, such as in workplace safety, industrial settings, and other scenarios where alertness and attentiveness are critical for avoiding accidents and ensuring optimal performance.</a:t>
            </a:r>
          </a:p>
        </p:txBody>
      </p:sp>
    </p:spTree>
    <p:extLst>
      <p:ext uri="{BB962C8B-B14F-4D97-AF65-F5344CB8AC3E}">
        <p14:creationId xmlns:p14="http://schemas.microsoft.com/office/powerpoint/2010/main" val="313136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64517B3-591B-7954-87A7-9AFE3E133DD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Libraries used</a:t>
            </a:r>
          </a:p>
        </p:txBody>
      </p:sp>
      <p:graphicFrame>
        <p:nvGraphicFramePr>
          <p:cNvPr id="5" name="Content Placeholder 2">
            <a:extLst>
              <a:ext uri="{FF2B5EF4-FFF2-40B4-BE49-F238E27FC236}">
                <a16:creationId xmlns:a16="http://schemas.microsoft.com/office/drawing/2014/main" xmlns="" id="{57F840FB-9177-116A-2DC0-5F49F8E127F7}"/>
              </a:ext>
            </a:extLst>
          </p:cNvPr>
          <p:cNvGraphicFramePr>
            <a:graphicFrameLocks noGrp="1"/>
          </p:cNvGraphicFramePr>
          <p:nvPr>
            <p:ph idx="1"/>
            <p:extLst>
              <p:ext uri="{D42A27DB-BD31-4B8C-83A1-F6EECF244321}">
                <p14:modId xmlns:p14="http://schemas.microsoft.com/office/powerpoint/2010/main" val="308982537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42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E2B703B-46F9-481A-A605-82E2A828C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D13DDE6-4FCA-7302-1F03-55C3CE236375}"/>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Flow chart of Logic</a:t>
            </a:r>
          </a:p>
        </p:txBody>
      </p:sp>
      <p:sp>
        <p:nvSpPr>
          <p:cNvPr id="11" name="Rectangle: Rounded Corners 10">
            <a:extLst>
              <a:ext uri="{FF2B5EF4-FFF2-40B4-BE49-F238E27FC236}">
                <a16:creationId xmlns:a16="http://schemas.microsoft.com/office/drawing/2014/main" xmlns="" id="{F13BE4D7-0C3D-4906-B230-A1C5B4665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xmlns="" id="{581DB20E-D8F1-F543-B983-7D939C0B62B0}"/>
              </a:ext>
            </a:extLst>
          </p:cNvPr>
          <p:cNvGraphicFramePr>
            <a:graphicFrameLocks noGrp="1"/>
          </p:cNvGraphicFramePr>
          <p:nvPr>
            <p:ph idx="1"/>
            <p:extLst>
              <p:ext uri="{D42A27DB-BD31-4B8C-83A1-F6EECF244321}">
                <p14:modId xmlns:p14="http://schemas.microsoft.com/office/powerpoint/2010/main" val="366589589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12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94E4D846-3AFC-4F86-8C35-24B0542A26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xmlns="" id="{593FE7D3-9842-ED48-E2A7-C65AB8F5996D}"/>
              </a:ext>
            </a:extLst>
          </p:cNvPr>
          <p:cNvPicPr>
            <a:picLocks noChangeAspect="1"/>
          </p:cNvPicPr>
          <p:nvPr/>
        </p:nvPicPr>
        <p:blipFill rotWithShape="1">
          <a:blip r:embed="rId2"/>
          <a:srcRect l="13415" r="15485"/>
          <a:stretch/>
        </p:blipFill>
        <p:spPr>
          <a:xfrm>
            <a:off x="20" y="10"/>
            <a:ext cx="8668492" cy="6857990"/>
          </a:xfrm>
          <a:prstGeom prst="rect">
            <a:avLst/>
          </a:prstGeom>
        </p:spPr>
      </p:pic>
      <p:sp>
        <p:nvSpPr>
          <p:cNvPr id="19" name="Rectangle 10">
            <a:extLst>
              <a:ext uri="{FF2B5EF4-FFF2-40B4-BE49-F238E27FC236}">
                <a16:creationId xmlns:a16="http://schemas.microsoft.com/office/drawing/2014/main" xmlns="" id="{284781B9-12CB-45C3-907A-9ED93FF72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D13DDE6-4FCA-7302-1F03-55C3CE236375}"/>
              </a:ext>
            </a:extLst>
          </p:cNvPr>
          <p:cNvSpPr>
            <a:spLocks noGrp="1"/>
          </p:cNvSpPr>
          <p:nvPr>
            <p:ph type="title"/>
          </p:nvPr>
        </p:nvSpPr>
        <p:spPr>
          <a:xfrm>
            <a:off x="7134225" y="666750"/>
            <a:ext cx="4674389" cy="1619250"/>
          </a:xfrm>
        </p:spPr>
        <p:txBody>
          <a:bodyPr anchor="b">
            <a:normAutofit/>
          </a:bodyPr>
          <a:lstStyle/>
          <a:p>
            <a:pPr algn="ctr"/>
            <a:r>
              <a:rPr lang="en-IN" sz="4800" b="1" dirty="0">
                <a:latin typeface="Bahnschrift SemiBold" panose="020B0502040204020203" pitchFamily="34" charset="0"/>
              </a:rPr>
              <a:t>Flow chart of Logic</a:t>
            </a:r>
          </a:p>
        </p:txBody>
      </p:sp>
      <p:sp>
        <p:nvSpPr>
          <p:cNvPr id="20" name="Rectangle 12">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4">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2DB7C8F4-910A-21D2-312D-737C14AE66A4}"/>
              </a:ext>
            </a:extLst>
          </p:cNvPr>
          <p:cNvSpPr>
            <a:spLocks noGrp="1"/>
          </p:cNvSpPr>
          <p:nvPr>
            <p:ph idx="1"/>
          </p:nvPr>
        </p:nvSpPr>
        <p:spPr>
          <a:xfrm>
            <a:off x="7029450" y="2718054"/>
            <a:ext cx="4779926" cy="3806952"/>
          </a:xfrm>
        </p:spPr>
        <p:txBody>
          <a:bodyPr anchor="t">
            <a:normAutofit/>
          </a:bodyPr>
          <a:lstStyle/>
          <a:p>
            <a:r>
              <a:rPr lang="en-US" sz="2400" b="1" i="0" dirty="0">
                <a:effectLst/>
                <a:latin typeface="Arial Narrow" panose="020B0606020202030204" pitchFamily="34" charset="0"/>
              </a:rPr>
              <a:t>Alert mechanism: </a:t>
            </a:r>
            <a:r>
              <a:rPr lang="en-US" sz="2400" b="0" i="0" dirty="0">
                <a:effectLst/>
                <a:latin typeface="Arial Narrow" panose="020B0606020202030204" pitchFamily="34" charset="0"/>
              </a:rPr>
              <a:t>If drowsiness is detected, the program triggers an alert mechanism, which may include displaying a warning message on a screen or sounding an alarm to alert the driver.</a:t>
            </a:r>
          </a:p>
          <a:p>
            <a:r>
              <a:rPr lang="en-US" sz="2400" b="1" i="0" dirty="0">
                <a:effectLst/>
                <a:latin typeface="Arial Narrow" panose="020B0606020202030204" pitchFamily="34" charset="0"/>
              </a:rPr>
              <a:t>Repeat for next frame: </a:t>
            </a:r>
            <a:r>
              <a:rPr lang="en-US" sz="2400" b="0" i="0" dirty="0">
                <a:effectLst/>
                <a:latin typeface="Arial Narrow" panose="020B0606020202030204" pitchFamily="34" charset="0"/>
              </a:rPr>
              <a:t>The program continues to capture and analyze video or image frames in real-time to provide timely alerts as needed.</a:t>
            </a:r>
          </a:p>
          <a:p>
            <a:endParaRPr lang="en-US" sz="2400" b="0" i="0" dirty="0">
              <a:effectLst/>
              <a:latin typeface="Arial Narrow" panose="020B0606020202030204" pitchFamily="34" charset="0"/>
            </a:endParaRPr>
          </a:p>
          <a:p>
            <a:endParaRPr lang="en-IN" sz="2400" dirty="0"/>
          </a:p>
        </p:txBody>
      </p:sp>
    </p:spTree>
    <p:extLst>
      <p:ext uri="{BB962C8B-B14F-4D97-AF65-F5344CB8AC3E}">
        <p14:creationId xmlns:p14="http://schemas.microsoft.com/office/powerpoint/2010/main" val="381881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7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AAB21-CA92-24EF-B69D-2A7059F71E37}"/>
              </a:ext>
            </a:extLst>
          </p:cNvPr>
          <p:cNvSpPr>
            <a:spLocks noGrp="1"/>
          </p:cNvSpPr>
          <p:nvPr>
            <p:ph type="title"/>
          </p:nvPr>
        </p:nvSpPr>
        <p:spPr>
          <a:xfrm>
            <a:off x="838200" y="320302"/>
            <a:ext cx="10515600" cy="1741580"/>
          </a:xfrm>
        </p:spPr>
        <p:txBody>
          <a:bodyPr/>
          <a:lstStyle/>
          <a:p>
            <a:r>
              <a:rPr lang="en-IN" b="1" dirty="0">
                <a:latin typeface="Bell MT" panose="02020503060305020303" pitchFamily="18" charset="0"/>
              </a:rPr>
              <a:t>HARDWARE ENGAGEMENTS</a:t>
            </a:r>
          </a:p>
        </p:txBody>
      </p:sp>
      <p:sp>
        <p:nvSpPr>
          <p:cNvPr id="3" name="Content Placeholder 2">
            <a:extLst>
              <a:ext uri="{FF2B5EF4-FFF2-40B4-BE49-F238E27FC236}">
                <a16:creationId xmlns:a16="http://schemas.microsoft.com/office/drawing/2014/main" xmlns="" id="{3818BA01-D9DC-0B91-15B4-0AB4F09DC11B}"/>
              </a:ext>
            </a:extLst>
          </p:cNvPr>
          <p:cNvSpPr>
            <a:spLocks noGrp="1"/>
          </p:cNvSpPr>
          <p:nvPr>
            <p:ph idx="1"/>
          </p:nvPr>
        </p:nvSpPr>
        <p:spPr>
          <a:xfrm>
            <a:off x="900953" y="2524873"/>
            <a:ext cx="10515600" cy="2979457"/>
          </a:xfrm>
        </p:spPr>
        <p:txBody>
          <a:bodyPr/>
          <a:lstStyle/>
          <a:p>
            <a:pPr marL="0" indent="0">
              <a:buNone/>
            </a:pPr>
            <a:r>
              <a:rPr lang="en-US" dirty="0"/>
              <a:t>Some common hardware components that can be used in a drowsiness detection system include:</a:t>
            </a:r>
          </a:p>
          <a:p>
            <a:r>
              <a:rPr lang="en-US" dirty="0"/>
              <a:t>Cameras</a:t>
            </a:r>
          </a:p>
          <a:p>
            <a:r>
              <a:rPr lang="en-US" dirty="0"/>
              <a:t>Infrared Sensor</a:t>
            </a:r>
          </a:p>
          <a:p>
            <a:r>
              <a:rPr lang="en-US" dirty="0"/>
              <a:t>Accelerometers</a:t>
            </a:r>
          </a:p>
          <a:p>
            <a:endParaRPr lang="en-IN" dirty="0"/>
          </a:p>
        </p:txBody>
      </p:sp>
    </p:spTree>
    <p:extLst>
      <p:ext uri="{BB962C8B-B14F-4D97-AF65-F5344CB8AC3E}">
        <p14:creationId xmlns:p14="http://schemas.microsoft.com/office/powerpoint/2010/main" val="319394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3D6EC93-F369-413E-AA67-5D41041610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9494429-780B-838B-729D-F27FF56C102E}"/>
              </a:ext>
            </a:extLst>
          </p:cNvPr>
          <p:cNvSpPr>
            <a:spLocks noGrp="1"/>
          </p:cNvSpPr>
          <p:nvPr>
            <p:ph type="title"/>
          </p:nvPr>
        </p:nvSpPr>
        <p:spPr>
          <a:xfrm>
            <a:off x="333375" y="742950"/>
            <a:ext cx="5105400" cy="1552575"/>
          </a:xfrm>
        </p:spPr>
        <p:txBody>
          <a:bodyPr anchor="t">
            <a:normAutofit/>
          </a:bodyPr>
          <a:lstStyle/>
          <a:p>
            <a:pPr algn="ctr"/>
            <a:r>
              <a:rPr lang="en-IN">
                <a:solidFill>
                  <a:schemeClr val="bg1"/>
                </a:solidFill>
                <a:latin typeface="Avenir Next LT Pro" panose="020B0504020202020204" pitchFamily="34" charset="0"/>
              </a:rPr>
              <a:t>Scope for Future Improvements</a:t>
            </a:r>
            <a:endParaRPr lang="en-IN"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xmlns="" id="{3DF3C0E3-B8D0-F6AB-DA46-C89E6C5CADB4}"/>
              </a:ext>
            </a:extLst>
          </p:cNvPr>
          <p:cNvSpPr>
            <a:spLocks noGrp="1"/>
          </p:cNvSpPr>
          <p:nvPr>
            <p:ph idx="1"/>
          </p:nvPr>
        </p:nvSpPr>
        <p:spPr>
          <a:xfrm>
            <a:off x="333375" y="2447925"/>
            <a:ext cx="5298978" cy="4238625"/>
          </a:xfrm>
        </p:spPr>
        <p:txBody>
          <a:bodyPr>
            <a:normAutofit/>
          </a:bodyPr>
          <a:lstStyle/>
          <a:p>
            <a:pPr>
              <a:buFont typeface="+mj-lt"/>
              <a:buAutoNum type="arabicPeriod"/>
            </a:pPr>
            <a:r>
              <a:rPr lang="en-US" sz="2000" b="0" i="0" dirty="0">
                <a:solidFill>
                  <a:schemeClr val="bg1">
                    <a:alpha val="80000"/>
                  </a:schemeClr>
                </a:solidFill>
                <a:effectLst/>
                <a:latin typeface="Arial Rounded MT Bold" panose="020F0704030504030204" pitchFamily="34" charset="0"/>
              </a:rPr>
              <a:t>Real-time monitoring</a:t>
            </a:r>
          </a:p>
          <a:p>
            <a:pPr>
              <a:buFont typeface="+mj-lt"/>
              <a:buAutoNum type="arabicPeriod"/>
            </a:pPr>
            <a:r>
              <a:rPr lang="en-US" sz="2000" b="0" i="0" dirty="0">
                <a:solidFill>
                  <a:schemeClr val="bg1">
                    <a:alpha val="80000"/>
                  </a:schemeClr>
                </a:solidFill>
                <a:effectLst/>
                <a:latin typeface="Arial Rounded MT Bold" panose="020F0704030504030204" pitchFamily="34" charset="0"/>
              </a:rPr>
              <a:t>Personalization</a:t>
            </a:r>
          </a:p>
          <a:p>
            <a:pPr>
              <a:buFont typeface="+mj-lt"/>
              <a:buAutoNum type="arabicPeriod"/>
            </a:pPr>
            <a:r>
              <a:rPr lang="en-US" sz="2000" b="0" i="0" dirty="0">
                <a:solidFill>
                  <a:schemeClr val="bg1">
                    <a:alpha val="80000"/>
                  </a:schemeClr>
                </a:solidFill>
                <a:effectLst/>
                <a:latin typeface="Arial Rounded MT Bold" panose="020F0704030504030204" pitchFamily="34" charset="0"/>
              </a:rPr>
              <a:t>Integration with other safety systems</a:t>
            </a:r>
          </a:p>
          <a:p>
            <a:pPr>
              <a:buFont typeface="+mj-lt"/>
              <a:buAutoNum type="arabicPeriod"/>
            </a:pPr>
            <a:r>
              <a:rPr lang="en-US" sz="2000" b="0" i="0" dirty="0">
                <a:solidFill>
                  <a:schemeClr val="bg1">
                    <a:alpha val="80000"/>
                  </a:schemeClr>
                </a:solidFill>
                <a:effectLst/>
                <a:latin typeface="Arial Rounded MT Bold" panose="020F0704030504030204" pitchFamily="34" charset="0"/>
              </a:rPr>
              <a:t>Collaboration with automakers</a:t>
            </a:r>
          </a:p>
          <a:p>
            <a:pPr>
              <a:buFont typeface="+mj-lt"/>
              <a:buAutoNum type="arabicPeriod"/>
            </a:pPr>
            <a:r>
              <a:rPr lang="en-US" sz="2000" b="0" i="0" dirty="0">
                <a:solidFill>
                  <a:schemeClr val="bg1">
                    <a:alpha val="80000"/>
                  </a:schemeClr>
                </a:solidFill>
                <a:effectLst/>
                <a:latin typeface="Arial Rounded MT Bold" panose="020F0704030504030204" pitchFamily="34" charset="0"/>
              </a:rPr>
              <a:t>Application in other industries</a:t>
            </a:r>
          </a:p>
          <a:p>
            <a:pPr marL="0" indent="0">
              <a:buNone/>
            </a:pPr>
            <a:endParaRPr lang="en-IN" sz="2000" dirty="0">
              <a:solidFill>
                <a:schemeClr val="bg1">
                  <a:alpha val="80000"/>
                </a:schemeClr>
              </a:solidFill>
              <a:latin typeface="Arial Rounded MT Bold" panose="020F0704030504030204" pitchFamily="34" charset="0"/>
            </a:endParaRPr>
          </a:p>
        </p:txBody>
      </p:sp>
      <p:pic>
        <p:nvPicPr>
          <p:cNvPr id="5" name="Picture 4" descr="Light bulb on yellow background with sketched light beams and cord">
            <a:extLst>
              <a:ext uri="{FF2B5EF4-FFF2-40B4-BE49-F238E27FC236}">
                <a16:creationId xmlns:a16="http://schemas.microsoft.com/office/drawing/2014/main" xmlns="" id="{66B3D6BB-609D-D287-7560-A5C589A07293}"/>
              </a:ext>
            </a:extLst>
          </p:cNvPr>
          <p:cNvPicPr>
            <a:picLocks noChangeAspect="1"/>
          </p:cNvPicPr>
          <p:nvPr/>
        </p:nvPicPr>
        <p:blipFill rotWithShape="1">
          <a:blip r:embed="rId2"/>
          <a:srcRect l="42250"/>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xmlns="" id="{4EA04677-6B2C-40F4-975C-ED91965527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xmlns="" id="{3F1ABE2E-F19F-4BD3-B0FA-8A2D8885B9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xmlns="" id="{C86D0F14-D449-4833-830D-A382829E2D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49216106"/>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7784</TotalTime>
  <Words>530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Narrow</vt:lpstr>
      <vt:lpstr>Arial Rounded MT Bold</vt:lpstr>
      <vt:lpstr>Avenir Next LT Pro</vt:lpstr>
      <vt:lpstr>Bahnschrift SemiBold</vt:lpstr>
      <vt:lpstr>Bell MT</vt:lpstr>
      <vt:lpstr>Calibri</vt:lpstr>
      <vt:lpstr>Calibri Light</vt:lpstr>
      <vt:lpstr>Century Gothic</vt:lpstr>
      <vt:lpstr>Office Theme</vt:lpstr>
      <vt:lpstr>PowerPoint Presentation</vt:lpstr>
      <vt:lpstr>Drowsiness Detection Program</vt:lpstr>
      <vt:lpstr>Breakdown of Drowsiness Detection Program</vt:lpstr>
      <vt:lpstr>Why Drowsiness Detection Program?</vt:lpstr>
      <vt:lpstr>Libraries used</vt:lpstr>
      <vt:lpstr>Flow chart of Logic</vt:lpstr>
      <vt:lpstr>Flow chart of Logic</vt:lpstr>
      <vt:lpstr>HARDWARE ENGAGEMENTS</vt:lpstr>
      <vt:lpstr>Scope for Future Improvements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Program</dc:title>
  <dc:creator>keshavagarwal0927@outlook.com</dc:creator>
  <cp:lastModifiedBy>DELL</cp:lastModifiedBy>
  <cp:revision>9</cp:revision>
  <dcterms:created xsi:type="dcterms:W3CDTF">2023-04-15T17:47:46Z</dcterms:created>
  <dcterms:modified xsi:type="dcterms:W3CDTF">2023-12-13T08:31:42Z</dcterms:modified>
</cp:coreProperties>
</file>