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58" r:id="rId6"/>
    <p:sldId id="263" r:id="rId7"/>
    <p:sldId id="264" r:id="rId8"/>
    <p:sldId id="259" r:id="rId9"/>
    <p:sldId id="260"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7630-AAC8-C99F-CCDE-BD374CB60B2D}"/>
              </a:ext>
            </a:extLst>
          </p:cNvPr>
          <p:cNvSpPr>
            <a:spLocks noGrp="1"/>
          </p:cNvSpPr>
          <p:nvPr>
            <p:ph type="ctrTitle"/>
          </p:nvPr>
        </p:nvSpPr>
        <p:spPr>
          <a:xfrm>
            <a:off x="1793295" y="1295545"/>
            <a:ext cx="7891031" cy="2133455"/>
          </a:xfrm>
        </p:spPr>
        <p:txBody>
          <a:bodyPr/>
          <a:lstStyle/>
          <a:p>
            <a:pPr algn="ctr"/>
            <a:r>
              <a:rPr lang="en-US" dirty="0"/>
              <a:t>mini cashier system</a:t>
            </a:r>
          </a:p>
        </p:txBody>
      </p:sp>
    </p:spTree>
    <p:extLst>
      <p:ext uri="{BB962C8B-B14F-4D97-AF65-F5344CB8AC3E}">
        <p14:creationId xmlns:p14="http://schemas.microsoft.com/office/powerpoint/2010/main" val="1137617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CD01A3-33AC-7BD8-A84C-767C65500DE5}"/>
              </a:ext>
            </a:extLst>
          </p:cNvPr>
          <p:cNvSpPr txBox="1"/>
          <p:nvPr/>
        </p:nvSpPr>
        <p:spPr>
          <a:xfrm>
            <a:off x="2299855" y="1094509"/>
            <a:ext cx="6840680" cy="4031873"/>
          </a:xfrm>
          <a:prstGeom prst="rect">
            <a:avLst/>
          </a:prstGeom>
          <a:noFill/>
        </p:spPr>
        <p:txBody>
          <a:bodyPr wrap="square">
            <a:spAutoFit/>
          </a:bodyPr>
          <a:lstStyle/>
          <a:p>
            <a:r>
              <a:rPr lang="en-US" sz="3200" b="1" i="0" dirty="0">
                <a:effectLst/>
                <a:latin typeface="Segoe UI Historic" panose="020B0502040204020203" pitchFamily="34" charset="0"/>
              </a:rPr>
              <a:t>Team Leader</a:t>
            </a:r>
            <a:r>
              <a:rPr lang="en-US" sz="3200" b="0" i="0" dirty="0">
                <a:effectLst/>
                <a:latin typeface="Segoe UI Historic" panose="020B0502040204020203" pitchFamily="34" charset="0"/>
              </a:rPr>
              <a:t>: </a:t>
            </a:r>
          </a:p>
          <a:p>
            <a:r>
              <a:rPr lang="en-US" sz="3200" b="0" i="0" dirty="0">
                <a:effectLst/>
                <a:latin typeface="Segoe UI Historic" panose="020B0502040204020203" pitchFamily="34" charset="0"/>
              </a:rPr>
              <a:t>Rona Joy </a:t>
            </a:r>
            <a:r>
              <a:rPr lang="en-US" sz="3200" b="0" i="0" dirty="0" err="1">
                <a:effectLst/>
                <a:latin typeface="Segoe UI Historic" panose="020B0502040204020203" pitchFamily="34" charset="0"/>
              </a:rPr>
              <a:t>Morano</a:t>
            </a:r>
            <a:r>
              <a:rPr lang="en-US" sz="3200" b="0" i="0" dirty="0">
                <a:effectLst/>
                <a:latin typeface="Segoe UI Historic" panose="020B0502040204020203" pitchFamily="34" charset="0"/>
              </a:rPr>
              <a:t> </a:t>
            </a:r>
          </a:p>
          <a:p>
            <a:endParaRPr lang="en-US" sz="3200" dirty="0">
              <a:latin typeface="Segoe UI Historic" panose="020B0502040204020203" pitchFamily="34" charset="0"/>
            </a:endParaRPr>
          </a:p>
          <a:p>
            <a:r>
              <a:rPr lang="en-US" sz="3200" b="1" i="0" dirty="0">
                <a:effectLst/>
                <a:latin typeface="Segoe UI Historic" panose="020B0502040204020203" pitchFamily="34" charset="0"/>
              </a:rPr>
              <a:t>Team Members</a:t>
            </a:r>
            <a:r>
              <a:rPr lang="en-US" sz="3200" b="0" i="0" dirty="0">
                <a:effectLst/>
                <a:latin typeface="Segoe UI Historic" panose="020B0502040204020203" pitchFamily="34" charset="0"/>
              </a:rPr>
              <a:t>: </a:t>
            </a:r>
            <a:endParaRPr lang="en-US" sz="3200" dirty="0">
              <a:latin typeface="Segoe UI Historic" panose="020B0502040204020203" pitchFamily="34" charset="0"/>
            </a:endParaRPr>
          </a:p>
          <a:p>
            <a:r>
              <a:rPr lang="en-US" sz="3200" b="0" i="0" dirty="0">
                <a:effectLst/>
                <a:latin typeface="Segoe UI Historic" panose="020B0502040204020203" pitchFamily="34" charset="0"/>
              </a:rPr>
              <a:t>Ericka Kate Gregorio             </a:t>
            </a:r>
            <a:r>
              <a:rPr lang="en-US" sz="3200" b="0" i="0" dirty="0" err="1">
                <a:effectLst/>
                <a:latin typeface="Segoe UI Historic" panose="020B0502040204020203" pitchFamily="34" charset="0"/>
              </a:rPr>
              <a:t>Therence</a:t>
            </a:r>
            <a:r>
              <a:rPr lang="en-US" sz="3200" b="0" i="0" dirty="0">
                <a:effectLst/>
                <a:latin typeface="Segoe UI Historic" panose="020B0502040204020203" pitchFamily="34" charset="0"/>
              </a:rPr>
              <a:t> </a:t>
            </a:r>
            <a:r>
              <a:rPr lang="en-US" sz="3200" b="0" i="0" dirty="0" err="1">
                <a:effectLst/>
                <a:latin typeface="Segoe UI Historic" panose="020B0502040204020203" pitchFamily="34" charset="0"/>
              </a:rPr>
              <a:t>Hilcee</a:t>
            </a:r>
            <a:r>
              <a:rPr lang="en-US" sz="3200" b="0" i="0" dirty="0">
                <a:effectLst/>
                <a:latin typeface="Segoe UI Historic" panose="020B0502040204020203" pitchFamily="34" charset="0"/>
              </a:rPr>
              <a:t> </a:t>
            </a:r>
            <a:r>
              <a:rPr lang="en-US" sz="3200" b="0" i="0" dirty="0" err="1">
                <a:effectLst/>
                <a:latin typeface="Segoe UI Historic" panose="020B0502040204020203" pitchFamily="34" charset="0"/>
              </a:rPr>
              <a:t>Defante</a:t>
            </a:r>
            <a:r>
              <a:rPr lang="en-US" sz="3200" b="0" i="0" dirty="0">
                <a:effectLst/>
                <a:latin typeface="Segoe UI Historic" panose="020B0502040204020203" pitchFamily="34" charset="0"/>
              </a:rPr>
              <a:t> </a:t>
            </a:r>
          </a:p>
          <a:p>
            <a:r>
              <a:rPr lang="en-US" sz="3200" b="0" i="0" dirty="0" err="1">
                <a:effectLst/>
                <a:latin typeface="Segoe UI Historic" panose="020B0502040204020203" pitchFamily="34" charset="0"/>
              </a:rPr>
              <a:t>Marvi</a:t>
            </a:r>
            <a:r>
              <a:rPr lang="en-US" sz="3200" b="0" i="0" dirty="0">
                <a:effectLst/>
                <a:latin typeface="Segoe UI Historic" panose="020B0502040204020203" pitchFamily="34" charset="0"/>
              </a:rPr>
              <a:t> Diane </a:t>
            </a:r>
            <a:r>
              <a:rPr lang="en-US" sz="3200" b="0" i="0" dirty="0" err="1">
                <a:effectLst/>
                <a:latin typeface="Segoe UI Historic" panose="020B0502040204020203" pitchFamily="34" charset="0"/>
              </a:rPr>
              <a:t>Dellomes</a:t>
            </a:r>
            <a:r>
              <a:rPr lang="en-US" sz="3200" b="0" i="0" dirty="0">
                <a:effectLst/>
                <a:latin typeface="Segoe UI Historic" panose="020B0502040204020203" pitchFamily="34" charset="0"/>
              </a:rPr>
              <a:t> </a:t>
            </a:r>
          </a:p>
          <a:p>
            <a:r>
              <a:rPr lang="en-US" sz="3200" b="0" i="0" dirty="0" err="1">
                <a:effectLst/>
                <a:latin typeface="Segoe UI Historic" panose="020B0502040204020203" pitchFamily="34" charset="0"/>
              </a:rPr>
              <a:t>Osmhar</a:t>
            </a:r>
            <a:r>
              <a:rPr lang="en-US" sz="3200" b="0" i="0" dirty="0">
                <a:effectLst/>
                <a:latin typeface="Segoe UI Historic" panose="020B0502040204020203" pitchFamily="34" charset="0"/>
              </a:rPr>
              <a:t> </a:t>
            </a:r>
            <a:r>
              <a:rPr lang="en-US" sz="3200" b="0" i="0" dirty="0" err="1">
                <a:effectLst/>
                <a:latin typeface="Segoe UI Historic" panose="020B0502040204020203" pitchFamily="34" charset="0"/>
              </a:rPr>
              <a:t>Lenoux</a:t>
            </a:r>
            <a:r>
              <a:rPr lang="en-US" sz="3200" b="0" i="0" dirty="0">
                <a:effectLst/>
                <a:latin typeface="Segoe UI Historic" panose="020B0502040204020203" pitchFamily="34" charset="0"/>
              </a:rPr>
              <a:t> </a:t>
            </a:r>
            <a:r>
              <a:rPr lang="en-US" sz="3200" b="0" i="0" dirty="0" err="1">
                <a:effectLst/>
                <a:latin typeface="Segoe UI Historic" panose="020B0502040204020203" pitchFamily="34" charset="0"/>
              </a:rPr>
              <a:t>Solilap</a:t>
            </a:r>
            <a:endParaRPr lang="en-US" sz="3200" dirty="0"/>
          </a:p>
        </p:txBody>
      </p:sp>
    </p:spTree>
    <p:extLst>
      <p:ext uri="{BB962C8B-B14F-4D97-AF65-F5344CB8AC3E}">
        <p14:creationId xmlns:p14="http://schemas.microsoft.com/office/powerpoint/2010/main" val="4057830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BF7C4E-C1BD-AD5D-B5BF-8F84E6112A0B}"/>
              </a:ext>
            </a:extLst>
          </p:cNvPr>
          <p:cNvSpPr txBox="1"/>
          <p:nvPr/>
        </p:nvSpPr>
        <p:spPr>
          <a:xfrm>
            <a:off x="1191490" y="1258588"/>
            <a:ext cx="9310255" cy="4843698"/>
          </a:xfrm>
          <a:prstGeom prst="rect">
            <a:avLst/>
          </a:prstGeom>
          <a:noFill/>
        </p:spPr>
        <p:txBody>
          <a:bodyPr wrap="square">
            <a:spAutoFit/>
          </a:bodyPr>
          <a:lstStyle/>
          <a:p>
            <a:pPr marL="0" marR="0">
              <a:lnSpc>
                <a:spcPct val="107000"/>
              </a:lnSpc>
              <a:spcBef>
                <a:spcPts val="0"/>
              </a:spcBef>
              <a:spcAft>
                <a:spcPts val="800"/>
              </a:spcAft>
            </a:pPr>
            <a:r>
              <a:rPr lang="en-US" sz="3200" b="1" dirty="0">
                <a:effectLst/>
                <a:latin typeface="Bahnschrift SemiLight SemiConde" panose="020B0502040204020203" pitchFamily="34" charset="0"/>
                <a:ea typeface="Calibri" panose="020F0502020204030204" pitchFamily="34" charset="0"/>
                <a:cs typeface="Times New Roman" panose="02020603050405020304" pitchFamily="18" charset="0"/>
              </a:rPr>
              <a:t>Description</a:t>
            </a:r>
            <a:r>
              <a:rPr lang="en-US" sz="3200" dirty="0">
                <a:effectLst/>
                <a:latin typeface="Bahnschrift SemiLight SemiConde" panose="020B0502040204020203"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3200" dirty="0">
                <a:effectLst/>
                <a:latin typeface="Bahnschrift SemiLight SemiConde" panose="020B0502040204020203" pitchFamily="34" charset="0"/>
                <a:ea typeface="Calibri" panose="020F0502020204030204" pitchFamily="34" charset="0"/>
                <a:cs typeface="Times New Roman" panose="02020603050405020304" pitchFamily="18" charset="0"/>
              </a:rPr>
              <a:t>This mini cashiering system is at a local store that has 13 items in total, 8 food items and 5 beverage items. Each item has a number before them assigned, the number beside the items will determine the price of the product that the customer picks to total the correct and exact amount of the customer’s expenses. </a:t>
            </a:r>
          </a:p>
          <a:p>
            <a:pPr marL="0" marR="0">
              <a:lnSpc>
                <a:spcPct val="107000"/>
              </a:lnSpc>
              <a:spcBef>
                <a:spcPts val="0"/>
              </a:spcBef>
              <a:spcAft>
                <a:spcPts val="800"/>
              </a:spcAft>
            </a:pPr>
            <a:endParaRPr lang="en-US" sz="2400" dirty="0">
              <a:latin typeface="Bahnschrift SemiLight SemiConde"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400" dirty="0">
              <a:effectLst/>
              <a:latin typeface="Bahnschrift SemiLight SemiConde"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7494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583DE2-42D4-A43F-83D7-6B65433709D1}"/>
              </a:ext>
            </a:extLst>
          </p:cNvPr>
          <p:cNvSpPr txBox="1"/>
          <p:nvPr/>
        </p:nvSpPr>
        <p:spPr>
          <a:xfrm>
            <a:off x="1140402" y="1257626"/>
            <a:ext cx="9911196" cy="3757567"/>
          </a:xfrm>
          <a:prstGeom prst="rect">
            <a:avLst/>
          </a:prstGeom>
          <a:noFill/>
        </p:spPr>
        <p:txBody>
          <a:bodyPr wrap="square">
            <a:spAutoFit/>
          </a:bodyPr>
          <a:lstStyle/>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A customer wants a few items from the store and does not know the total of the items that she will possibly buy from the store. The store only offers what’s in the shelf which means the customer’s choices are limited, but since there are 18 items in the shelf, if a customer wants to eat or drink something that is in the shelf it is then guaranteed that she can buy what she wants from the store.</a:t>
            </a:r>
          </a:p>
        </p:txBody>
      </p:sp>
    </p:spTree>
    <p:extLst>
      <p:ext uri="{BB962C8B-B14F-4D97-AF65-F5344CB8AC3E}">
        <p14:creationId xmlns:p14="http://schemas.microsoft.com/office/powerpoint/2010/main" val="3631825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9C58DD-12B4-EE78-A306-944D1303E498}"/>
              </a:ext>
            </a:extLst>
          </p:cNvPr>
          <p:cNvSpPr txBox="1"/>
          <p:nvPr/>
        </p:nvSpPr>
        <p:spPr>
          <a:xfrm>
            <a:off x="1032164" y="1427019"/>
            <a:ext cx="10127672" cy="3757567"/>
          </a:xfrm>
          <a:prstGeom prst="rect">
            <a:avLst/>
          </a:prstGeom>
          <a:noFill/>
        </p:spPr>
        <p:txBody>
          <a:bodyPr wrap="square">
            <a:spAutoFit/>
          </a:bodyPr>
          <a:lstStyle/>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The customer wants 5 pieces of lumpia, a corndog, and 2 orders of Nachos, for drink she wants a boba milkshake. The mission is to help the customer know the total of the items she wants to get. The customer may proceed to pick the products that interests her as long as the product is in the shelf the mini cashier system will be able to total the exact amount she has to pay.</a:t>
            </a:r>
          </a:p>
        </p:txBody>
      </p:sp>
    </p:spTree>
    <p:extLst>
      <p:ext uri="{BB962C8B-B14F-4D97-AF65-F5344CB8AC3E}">
        <p14:creationId xmlns:p14="http://schemas.microsoft.com/office/powerpoint/2010/main" val="321623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7E8C73-D35F-29AF-EDA2-0248B6C2520B}"/>
              </a:ext>
            </a:extLst>
          </p:cNvPr>
          <p:cNvSpPr txBox="1"/>
          <p:nvPr/>
        </p:nvSpPr>
        <p:spPr>
          <a:xfrm>
            <a:off x="678873" y="569499"/>
            <a:ext cx="10834254" cy="5440977"/>
          </a:xfrm>
          <a:prstGeom prst="rect">
            <a:avLst/>
          </a:prstGeom>
          <a:noFill/>
        </p:spPr>
        <p:txBody>
          <a:bodyPr wrap="square">
            <a:spAutoFit/>
          </a:bodyPr>
          <a:lstStyle/>
          <a:p>
            <a:pPr marL="0" marR="0">
              <a:lnSpc>
                <a:spcPct val="107000"/>
              </a:lnSpc>
              <a:spcBef>
                <a:spcPts val="0"/>
              </a:spcBef>
              <a:spcAft>
                <a:spcPts val="800"/>
              </a:spcAft>
            </a:pPr>
            <a:r>
              <a:rPr lang="en-US" sz="3200" b="1" dirty="0">
                <a:effectLst/>
                <a:latin typeface="Calibri" panose="020F0502020204030204" pitchFamily="34" charset="0"/>
                <a:ea typeface="Calibri" panose="020F0502020204030204" pitchFamily="34" charset="0"/>
                <a:cs typeface="Times New Roman" panose="02020603050405020304" pitchFamily="18" charset="0"/>
              </a:rPr>
              <a:t>Input format</a:t>
            </a:r>
            <a:r>
              <a:rPr lang="en-US" sz="32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Our program’s requirement to run or the input format of our mini cashier system is for the user or the customer to enter the number that she likes from the shelf and then asks for the quantity of the item. The program will ask if the customer needs or wants more items, if so, the customer can pick the number of the other item that she wants and the program will add it to the items that will be totaled if there are no more additions, the customer must enter number 14 for the program to show the total of the chosen items and products.</a:t>
            </a:r>
          </a:p>
        </p:txBody>
      </p:sp>
    </p:spTree>
    <p:extLst>
      <p:ext uri="{BB962C8B-B14F-4D97-AF65-F5344CB8AC3E}">
        <p14:creationId xmlns:p14="http://schemas.microsoft.com/office/powerpoint/2010/main" val="1305303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65CF6D-A2CC-F918-AFDC-71C9874993B9}"/>
              </a:ext>
            </a:extLst>
          </p:cNvPr>
          <p:cNvSpPr txBox="1"/>
          <p:nvPr/>
        </p:nvSpPr>
        <p:spPr>
          <a:xfrm>
            <a:off x="955963" y="1537856"/>
            <a:ext cx="10335492" cy="2806281"/>
          </a:xfrm>
          <a:prstGeom prst="rect">
            <a:avLst/>
          </a:prstGeom>
          <a:noFill/>
        </p:spPr>
        <p:txBody>
          <a:bodyPr wrap="square">
            <a:spAutoFit/>
          </a:bodyPr>
          <a:lstStyle/>
          <a:p>
            <a:pPr marL="0" marR="0">
              <a:lnSpc>
                <a:spcPct val="107000"/>
              </a:lnSpc>
              <a:spcBef>
                <a:spcPts val="0"/>
              </a:spcBef>
              <a:spcAft>
                <a:spcPts val="800"/>
              </a:spcAft>
            </a:pPr>
            <a:r>
              <a:rPr lang="en-US" sz="3200" b="1" dirty="0">
                <a:effectLst/>
                <a:latin typeface="Calibri" panose="020F0502020204030204" pitchFamily="34" charset="0"/>
                <a:ea typeface="Calibri" panose="020F0502020204030204" pitchFamily="34" charset="0"/>
                <a:cs typeface="Times New Roman" panose="02020603050405020304" pitchFamily="18" charset="0"/>
              </a:rPr>
              <a:t>Constraint</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The mini cashier is limited to 13 items and these products are the only products that the mini cashier system can total the sum. If the product chosen is not from the shelf, means that it won’t be counted in the total of the cashier system.</a:t>
            </a:r>
          </a:p>
        </p:txBody>
      </p:sp>
    </p:spTree>
    <p:extLst>
      <p:ext uri="{BB962C8B-B14F-4D97-AF65-F5344CB8AC3E}">
        <p14:creationId xmlns:p14="http://schemas.microsoft.com/office/powerpoint/2010/main" val="1351505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D5B561-4E59-DC2B-4083-229120BA8923}"/>
              </a:ext>
            </a:extLst>
          </p:cNvPr>
          <p:cNvSpPr txBox="1"/>
          <p:nvPr/>
        </p:nvSpPr>
        <p:spPr>
          <a:xfrm>
            <a:off x="1108363" y="1717964"/>
            <a:ext cx="9975273" cy="2806281"/>
          </a:xfrm>
          <a:prstGeom prst="rect">
            <a:avLst/>
          </a:prstGeom>
          <a:noFill/>
        </p:spPr>
        <p:txBody>
          <a:bodyPr wrap="square">
            <a:spAutoFit/>
          </a:bodyPr>
          <a:lstStyle/>
          <a:p>
            <a:pPr marL="0" marR="0">
              <a:lnSpc>
                <a:spcPct val="107000"/>
              </a:lnSpc>
              <a:spcBef>
                <a:spcPts val="0"/>
              </a:spcBef>
              <a:spcAft>
                <a:spcPts val="800"/>
              </a:spcAft>
            </a:pPr>
            <a:r>
              <a:rPr lang="en-US" sz="3200" b="1" dirty="0">
                <a:effectLst/>
                <a:latin typeface="Calibri" panose="020F0502020204030204" pitchFamily="34" charset="0"/>
                <a:ea typeface="Calibri" panose="020F0502020204030204" pitchFamily="34" charset="0"/>
                <a:cs typeface="Times New Roman" panose="02020603050405020304" pitchFamily="18" charset="0"/>
              </a:rPr>
              <a:t>Output format</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The program will display the total amount of expenses the buyer needs to pay for their chosen products and ask for the payment amount before finally displaying the customer’s change.</a:t>
            </a:r>
          </a:p>
        </p:txBody>
      </p:sp>
    </p:spTree>
    <p:extLst>
      <p:ext uri="{BB962C8B-B14F-4D97-AF65-F5344CB8AC3E}">
        <p14:creationId xmlns:p14="http://schemas.microsoft.com/office/powerpoint/2010/main" val="3655701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7CC76C2-7E61-2A06-7E24-800ECAAA68E2}"/>
              </a:ext>
            </a:extLst>
          </p:cNvPr>
          <p:cNvSpPr txBox="1"/>
          <p:nvPr/>
        </p:nvSpPr>
        <p:spPr>
          <a:xfrm>
            <a:off x="6096000" y="1030266"/>
            <a:ext cx="3293918" cy="4797467"/>
          </a:xfrm>
          <a:prstGeom prst="rect">
            <a:avLst/>
          </a:prstGeom>
          <a:noFill/>
        </p:spPr>
        <p:txBody>
          <a:bodyPr wrap="square">
            <a:spAutoFit/>
          </a:bodyPr>
          <a:lstStyle/>
          <a:p>
            <a:pPr marL="0" marR="0">
              <a:lnSpc>
                <a:spcPct val="107000"/>
              </a:lnSpc>
              <a:spcBef>
                <a:spcPts val="0"/>
              </a:spcBef>
              <a:spcAft>
                <a:spcPts val="800"/>
              </a:spcAft>
            </a:pPr>
            <a:r>
              <a:rPr lang="en-US" sz="3200" b="1" dirty="0">
                <a:effectLst/>
                <a:latin typeface="Calibri" panose="020F0502020204030204" pitchFamily="34" charset="0"/>
                <a:ea typeface="Calibri" panose="020F0502020204030204" pitchFamily="34" charset="0"/>
                <a:cs typeface="Times New Roman" panose="02020603050405020304" pitchFamily="18" charset="0"/>
              </a:rPr>
              <a:t>Sample output</a:t>
            </a:r>
            <a:r>
              <a:rPr lang="en-US" sz="32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Total: 65</a:t>
            </a:r>
          </a:p>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Amount of money received: 100</a:t>
            </a:r>
          </a:p>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Change is: 35</a:t>
            </a:r>
          </a:p>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“Thank you come again”</a:t>
            </a:r>
          </a:p>
        </p:txBody>
      </p:sp>
      <p:sp>
        <p:nvSpPr>
          <p:cNvPr id="9" name="TextBox 8">
            <a:extLst>
              <a:ext uri="{FF2B5EF4-FFF2-40B4-BE49-F238E27FC236}">
                <a16:creationId xmlns:a16="http://schemas.microsoft.com/office/drawing/2014/main" id="{82F5AF6F-6F5B-CF02-80A7-6D80FB8D2959}"/>
              </a:ext>
            </a:extLst>
          </p:cNvPr>
          <p:cNvSpPr txBox="1"/>
          <p:nvPr/>
        </p:nvSpPr>
        <p:spPr>
          <a:xfrm>
            <a:off x="1291937" y="927674"/>
            <a:ext cx="3972791" cy="5002652"/>
          </a:xfrm>
          <a:prstGeom prst="rect">
            <a:avLst/>
          </a:prstGeom>
          <a:noFill/>
        </p:spPr>
        <p:txBody>
          <a:bodyPr wrap="square">
            <a:spAutoFit/>
          </a:bodyPr>
          <a:lstStyle/>
          <a:p>
            <a:pPr marL="0" marR="0">
              <a:lnSpc>
                <a:spcPct val="107000"/>
              </a:lnSpc>
              <a:spcBef>
                <a:spcPts val="0"/>
              </a:spcBef>
              <a:spcAft>
                <a:spcPts val="800"/>
              </a:spcAft>
            </a:pPr>
            <a:r>
              <a:rPr lang="en-US" sz="3200" b="1" dirty="0">
                <a:effectLst/>
                <a:latin typeface="Calibri" panose="020F0502020204030204" pitchFamily="34" charset="0"/>
                <a:ea typeface="Calibri" panose="020F0502020204030204" pitchFamily="34" charset="0"/>
                <a:cs typeface="Times New Roman" panose="02020603050405020304" pitchFamily="18" charset="0"/>
              </a:rPr>
              <a:t>Sample input</a:t>
            </a:r>
            <a:r>
              <a:rPr lang="en-US" sz="32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Item: 2</a:t>
            </a:r>
          </a:p>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Quantity: 5</a:t>
            </a:r>
          </a:p>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Item:5</a:t>
            </a:r>
          </a:p>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Quatity:2</a:t>
            </a:r>
          </a:p>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Item: 13</a:t>
            </a:r>
          </a:p>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Quantity: 1</a:t>
            </a:r>
          </a:p>
        </p:txBody>
      </p:sp>
    </p:spTree>
    <p:extLst>
      <p:ext uri="{BB962C8B-B14F-4D97-AF65-F5344CB8AC3E}">
        <p14:creationId xmlns:p14="http://schemas.microsoft.com/office/powerpoint/2010/main" val="2940301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2E215C-63F4-5DDE-DFC0-87B5A226717B}"/>
              </a:ext>
            </a:extLst>
          </p:cNvPr>
          <p:cNvSpPr txBox="1"/>
          <p:nvPr/>
        </p:nvSpPr>
        <p:spPr>
          <a:xfrm>
            <a:off x="3037609" y="2243836"/>
            <a:ext cx="6102926"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7" name="TextBox 6">
            <a:extLst>
              <a:ext uri="{FF2B5EF4-FFF2-40B4-BE49-F238E27FC236}">
                <a16:creationId xmlns:a16="http://schemas.microsoft.com/office/drawing/2014/main" id="{BB5B3C42-C815-8394-9EBC-58519D7485F2}"/>
              </a:ext>
            </a:extLst>
          </p:cNvPr>
          <p:cNvSpPr txBox="1"/>
          <p:nvPr/>
        </p:nvSpPr>
        <p:spPr>
          <a:xfrm>
            <a:off x="1020040" y="1627384"/>
            <a:ext cx="10151919" cy="3329951"/>
          </a:xfrm>
          <a:prstGeom prst="rect">
            <a:avLst/>
          </a:prstGeom>
          <a:noFill/>
        </p:spPr>
        <p:txBody>
          <a:bodyPr wrap="square">
            <a:spAutoFit/>
          </a:bodyPr>
          <a:lstStyle/>
          <a:p>
            <a:pPr marL="0" marR="0">
              <a:lnSpc>
                <a:spcPct val="107000"/>
              </a:lnSpc>
              <a:spcBef>
                <a:spcPts val="0"/>
              </a:spcBef>
              <a:spcAft>
                <a:spcPts val="800"/>
              </a:spcAft>
            </a:pPr>
            <a:r>
              <a:rPr lang="en-US" sz="3200" b="1" dirty="0" err="1">
                <a:effectLst/>
                <a:latin typeface="Calibri" panose="020F0502020204030204" pitchFamily="34" charset="0"/>
                <a:ea typeface="Calibri" panose="020F0502020204030204" pitchFamily="34" charset="0"/>
                <a:cs typeface="Times New Roman" panose="02020603050405020304" pitchFamily="18" charset="0"/>
              </a:rPr>
              <a:t>Explaination</a:t>
            </a:r>
            <a:r>
              <a:rPr lang="en-US" sz="32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what being displayed is the printed results of the program, it serves as the receipt for this creative project. The total of the items, money received and the change of the customer is shown after entering and finishing the program</a:t>
            </a:r>
            <a:r>
              <a:rPr lang="en-US" sz="3200" dirty="0">
                <a:latin typeface="Calibri" panose="020F0502020204030204" pitchFamily="34" charset="0"/>
                <a:ea typeface="Calibri" panose="020F0502020204030204" pitchFamily="34" charset="0"/>
                <a:cs typeface="Times New Roman" panose="02020603050405020304" pitchFamily="18" charset="0"/>
              </a:rPr>
              <a:t>, a</a:t>
            </a:r>
            <a:r>
              <a:rPr lang="en-US" sz="3200" b="0" i="0" dirty="0">
                <a:effectLst/>
                <a:latin typeface="Segoe UI Historic" panose="020B0502040204020203" pitchFamily="34" charset="0"/>
              </a:rPr>
              <a:t>lso thanking for coming in our store.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1588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74</TotalTime>
  <Words>545</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Bahnschrift SemiLight SemiConde</vt:lpstr>
      <vt:lpstr>Calibri</vt:lpstr>
      <vt:lpstr>Segoe UI Historic</vt:lpstr>
      <vt:lpstr>Tw Cen MT</vt:lpstr>
      <vt:lpstr>Circuit</vt:lpstr>
      <vt:lpstr>mini cashier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cashier system</dc:title>
  <dc:creator>okamz</dc:creator>
  <cp:lastModifiedBy>okamz</cp:lastModifiedBy>
  <cp:revision>2</cp:revision>
  <dcterms:created xsi:type="dcterms:W3CDTF">2022-11-27T05:33:58Z</dcterms:created>
  <dcterms:modified xsi:type="dcterms:W3CDTF">2022-11-27T12:34:09Z</dcterms:modified>
</cp:coreProperties>
</file>