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B9ABF3-78E7-004B-A6EE-9CCBFA030F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122FA-BE37-C34C-A4B0-0900CE15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1" y="1122363"/>
            <a:ext cx="47511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7499B-0211-AB45-AECA-21BABC48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481" y="3602038"/>
            <a:ext cx="475112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D908-E3E8-0640-93A0-02E2AB22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74B9-7E9B-394E-8A15-9C26A38B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4A08-50B7-214D-943F-44FDCC3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439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518B-EA1D-BC4C-965A-9EBF6FBC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2D11-1711-4F46-8210-147E3FED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5964-9458-464E-810C-A385D8F9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15EF-7253-3A40-BF60-B5C15765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2ABE-A24E-3542-83EA-89D5646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4860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E3245-026E-3540-BE94-28F69D0D8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D9037-9082-074F-87EC-F363C633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ACCB-7D80-E741-8364-EB091963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80E5-5DBB-4544-B70C-24F5987C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C48D-C216-E647-A553-76DE434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61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5AF0-E921-1D45-B531-FB8679D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0B54-6B3D-9248-A4AF-B755FC8B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AD02-7F41-AF4B-BEEA-2284D2AC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1FC1-5B42-F544-94EC-73A24483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E684-D6CF-314B-9E6E-F6774AB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562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2B3-8E97-6C47-9136-D4AB29AF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BC22-CB6F-6040-AF4E-323DD42C2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186C-8926-DA4B-8DF1-B346F444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7E75-57B6-9B4C-B136-97BA32F8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BF77-5419-7547-AEF1-957A938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8316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7F5F-9999-6E4A-BCC3-F6A1B224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F94B-6918-8B46-9149-56EA93C30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DBD6-23FC-284A-9C37-85E3CE18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7CE1-0DD1-464C-BA34-2A139A45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CA66-DA5E-C34D-BE38-A4B7006F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B49-39F0-FA45-9F33-87BB57A0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9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9016-6E47-8C4B-BFF6-FACB06D2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418D-B93E-6240-9545-74237850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60BFE-2177-1248-AA87-D717FB0A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3AB59-8042-554B-B0CE-2C0E0B96D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24583-3BF4-E846-864F-950ECEC9E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15CBA-478F-3743-A61E-92F580E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9393E-EA12-F646-9546-33F2F220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C1F7E-5028-EF42-876C-1A17256F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7774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8E1A-68CB-5B49-A77E-95702A4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EEBC2-E376-144E-AE9B-55605B89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37DE2-D237-FA4C-A26B-54A263E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B258-79C1-2148-AB56-F49C6CBA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03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D40B5-465B-8748-8E35-C60DD25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223FB-9A95-6A41-9157-72548419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5C6B-870C-C64B-8DDF-B98ED70A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8450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931-333A-D34D-97F9-5EC07F08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2371-DF94-3C41-BA52-A487768D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CB064-E95C-2D46-9124-4A2CE9EB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4C93-6777-0746-93E1-0B3485B7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0297-A21E-F34F-A439-7448C67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CC7E-B773-0045-8B84-DD5E47BA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557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F380-B92A-014F-ADD0-3073C8C2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4FA56-BEC7-5746-BB03-40DB1FBA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6D955-479A-4E48-98F3-A7CA20DE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876B-DB49-1F48-8B12-70BE6B09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882E1-8C5B-0B49-9D6E-B4540706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5B26-3FDB-EF45-A2A1-5229E6E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837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FAA12C-9BA6-B84D-88E4-1514AABAE92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FC840-CE27-684B-8DA3-A10FC13F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B49A-DBC2-6846-8477-27022D74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89A9-9873-304E-93B2-531249C7F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0548-10D9-6F4E-8C2F-C063E0A7C94E}" type="datetimeFigureOut">
              <a:rPr lang="en-UA" smtClean="0"/>
              <a:t>04/25/2024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53B5-BBAE-E34A-8F3B-3A5E5F92A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38DA-786F-CE45-B554-E9F9A0177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8048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A0E8-2828-644E-8A30-AB09913F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049" y="2235200"/>
            <a:ext cx="5533902" cy="23876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18A3B2"/>
                </a:solidFill>
              </a:rPr>
              <a:t>Проект по теме </a:t>
            </a:r>
            <a:r>
              <a:rPr lang="en-US" sz="3600" b="1" dirty="0">
                <a:solidFill>
                  <a:srgbClr val="18A3B2"/>
                </a:solidFill>
              </a:rPr>
              <a:t>WEB</a:t>
            </a:r>
            <a:br>
              <a:rPr lang="en-US" sz="3600" b="1" dirty="0">
                <a:solidFill>
                  <a:srgbClr val="18A3B2"/>
                </a:solidFill>
              </a:rPr>
            </a:br>
            <a:br>
              <a:rPr lang="en-US" sz="3600" b="1" dirty="0">
                <a:solidFill>
                  <a:srgbClr val="18A3B2"/>
                </a:solidFill>
              </a:rPr>
            </a:br>
            <a:r>
              <a:rPr lang="en-US" sz="3600" b="1" dirty="0">
                <a:solidFill>
                  <a:srgbClr val="18A3B2"/>
                </a:solidFill>
              </a:rPr>
              <a:t>“</a:t>
            </a:r>
            <a:r>
              <a:rPr lang="ru-RU" sz="3600" b="1" dirty="0">
                <a:solidFill>
                  <a:srgbClr val="18A3B2"/>
                </a:solidFill>
              </a:rPr>
              <a:t>КриптоБот</a:t>
            </a:r>
            <a:r>
              <a:rPr lang="en-US" sz="3600" b="1" dirty="0">
                <a:solidFill>
                  <a:srgbClr val="18A3B2"/>
                </a:solidFill>
              </a:rPr>
              <a:t>”</a:t>
            </a:r>
            <a:endParaRPr lang="en-UA" sz="3600" b="1" dirty="0">
              <a:solidFill>
                <a:srgbClr val="18A3B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0E1A8-F9FB-6D4C-B5A5-97F78F19F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440" y="5764897"/>
            <a:ext cx="4751120" cy="845675"/>
          </a:xfrm>
        </p:spPr>
        <p:txBody>
          <a:bodyPr anchor="ctr">
            <a:noAutofit/>
          </a:bodyPr>
          <a:lstStyle/>
          <a:p>
            <a:r>
              <a:rPr lang="ru-RU" sz="1600" dirty="0"/>
              <a:t>Выполнил</a:t>
            </a:r>
            <a:r>
              <a:rPr lang="en-US" sz="1600" dirty="0"/>
              <a:t>:</a:t>
            </a:r>
          </a:p>
          <a:p>
            <a:r>
              <a:rPr lang="ru-RU" sz="1600" dirty="0"/>
              <a:t>Шилов Александр</a:t>
            </a:r>
          </a:p>
          <a:p>
            <a:r>
              <a:rPr lang="ru-RU" sz="1600" dirty="0"/>
              <a:t>Москва</a:t>
            </a:r>
            <a:r>
              <a:rPr lang="en-US" sz="1600" dirty="0"/>
              <a:t>, 2024</a:t>
            </a:r>
            <a:r>
              <a:rPr lang="ru-RU" sz="1600" dirty="0"/>
              <a:t> </a:t>
            </a:r>
            <a:endParaRPr lang="en-UA" sz="1600" dirty="0"/>
          </a:p>
        </p:txBody>
      </p:sp>
    </p:spTree>
    <p:extLst>
      <p:ext uri="{BB962C8B-B14F-4D97-AF65-F5344CB8AC3E}">
        <p14:creationId xmlns:p14="http://schemas.microsoft.com/office/powerpoint/2010/main" val="38165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F8ACC-0AD9-8394-D598-0BD214E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58689-FEFA-F57F-709C-C47F21C0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9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Создать телеграмм бота, который будет каждый час присылать актуальный курс наиболее популярных криптовалют (Bitcoin, 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TON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MATIC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NEAR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ATOM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9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19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9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ТЗ проекта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Изучить асинхронное программирование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библиотеку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aiogram, </a:t>
            </a: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библиотеку </a:t>
            </a:r>
            <a:r>
              <a:rPr lang="en-US" sz="19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BeautifulSoup, </a:t>
            </a:r>
            <a:r>
              <a:rPr lang="ru-RU" sz="19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изучить модуль</a:t>
            </a:r>
            <a:r>
              <a:rPr lang="en-US" sz="19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apsheduler</a:t>
            </a:r>
            <a:endParaRPr lang="ru-RU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Создать БД пользователей бота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Научиться обрабатывать запрос на сайт и получать курс криптовалют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Протестировать работу бота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Собрать в исполняемый файл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BDEBF-FD53-D630-09E4-FA85DC6D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D8A87-29D2-B712-5891-ADF7FC8F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 должен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Запускаться после команды /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Добавлять в БД пользователя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Делать запрос на сайт каждый час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Полученную информацию парсить и извлекать курс криптовалюты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Структурировано отправлять каждый час актуальную стоимость данных монет: Bitcoin,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D11A3BC-0CE9-1A39-19B2-09846BA1ED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0560" y="977158"/>
            <a:ext cx="4357688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034A3-5F21-E60D-0A83-D78BDF1D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2141431"/>
            <a:ext cx="5939790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6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378EC-4F6E-3551-A466-41A302F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39D44-42C1-34B1-8D42-C1BC7AB7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904"/>
            <a:ext cx="10515600" cy="535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Asyncio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Aiogram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Apsheduler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Aiosqlite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Bs4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11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6E465-4AD2-F579-D752-87277F7D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971D7-0539-2BAE-EDB0-6230F2F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Запрос на сайт по указанному </a:t>
            </a:r>
            <a:r>
              <a:rPr lang="en-US" dirty="0"/>
              <a:t>URL</a:t>
            </a:r>
          </a:p>
          <a:p>
            <a:pPr marL="514350" indent="-514350">
              <a:buAutoNum type="arabicPeriod"/>
            </a:pPr>
            <a:r>
              <a:rPr lang="ru-RU" dirty="0"/>
              <a:t>Добавление пользователей бота в БД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B7463A-C8A8-29BE-9168-63EEFCF9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1" y="3165237"/>
            <a:ext cx="4582160" cy="257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1A154A-E830-DA1D-37E6-08980522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1" y="3165237"/>
            <a:ext cx="4582158" cy="254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1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2B786E-620D-3AF5-96F6-DF15D2EF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499654"/>
            <a:ext cx="6087323" cy="29293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C6D2B-FB78-A081-D198-2FD205B5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01" y="3757658"/>
            <a:ext cx="818311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2A9E49-46B7-26CF-3703-E496470B1827}"/>
              </a:ext>
            </a:extLst>
          </p:cNvPr>
          <p:cNvSpPr/>
          <p:nvPr/>
        </p:nvSpPr>
        <p:spPr>
          <a:xfrm>
            <a:off x="2705492" y="2967335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52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161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Проект по теме WEB  “КриптоБот”</vt:lpstr>
      <vt:lpstr>Цель и задачи</vt:lpstr>
      <vt:lpstr>Техническое задание</vt:lpstr>
      <vt:lpstr>Презентация PowerPoint</vt:lpstr>
      <vt:lpstr>Используемые библиотеки</vt:lpstr>
      <vt:lpstr>Реализуемые технологии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 Шилов</cp:lastModifiedBy>
  <cp:revision>2</cp:revision>
  <dcterms:created xsi:type="dcterms:W3CDTF">2023-02-12T09:30:00Z</dcterms:created>
  <dcterms:modified xsi:type="dcterms:W3CDTF">2024-04-25T08:10:58Z</dcterms:modified>
</cp:coreProperties>
</file>